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36"/>
  </p:notesMasterIdLst>
  <p:sldIdLst>
    <p:sldId id="256" r:id="rId6"/>
    <p:sldId id="1290" r:id="rId7"/>
    <p:sldId id="257" r:id="rId8"/>
    <p:sldId id="1287" r:id="rId9"/>
    <p:sldId id="258" r:id="rId10"/>
    <p:sldId id="1293" r:id="rId11"/>
    <p:sldId id="1292" r:id="rId12"/>
    <p:sldId id="1304" r:id="rId13"/>
    <p:sldId id="264" r:id="rId14"/>
    <p:sldId id="265" r:id="rId15"/>
    <p:sldId id="266" r:id="rId16"/>
    <p:sldId id="1314" r:id="rId17"/>
    <p:sldId id="267" r:id="rId18"/>
    <p:sldId id="1291" r:id="rId19"/>
    <p:sldId id="1285" r:id="rId20"/>
    <p:sldId id="1301" r:id="rId21"/>
    <p:sldId id="271" r:id="rId22"/>
    <p:sldId id="1279" r:id="rId23"/>
    <p:sldId id="1281" r:id="rId24"/>
    <p:sldId id="1283" r:id="rId25"/>
    <p:sldId id="1276" r:id="rId26"/>
    <p:sldId id="272" r:id="rId27"/>
    <p:sldId id="278" r:id="rId28"/>
    <p:sldId id="279" r:id="rId29"/>
    <p:sldId id="283" r:id="rId30"/>
    <p:sldId id="1315" r:id="rId31"/>
    <p:sldId id="280" r:id="rId32"/>
    <p:sldId id="281" r:id="rId33"/>
    <p:sldId id="1305" r:id="rId34"/>
    <p:sldId id="1313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1815C30-881E-6231-FBCA-5DE2ACCFCA15}" name="Claire Kilgour" initials="CK" userId="Claire Kilgour" providerId="None"/>
  <p188:author id="{31F81A71-D191-B5F0-ABC5-1F141E762100}" name="Anita Gray" initials="AG" userId="Anita Gray" providerId="None"/>
  <p188:author id="{75AEABA2-6541-AB2F-DE5B-E7ACDAFB0CFC}" name="Belinda Fear" initials="BF" userId="Belinda Fear" providerId="None"/>
  <p188:author id="{457FA8B7-1053-254B-B8AB-CCE471BAB0EE}" name="Anita Gray" initials="AG" userId="9057e3f5f9c14d13" providerId="Windows Live"/>
  <p188:author id="{957663BE-1300-289A-DC89-9FB6AA5483A7}" name="Belinda Fear" initials="BF" userId="1e7b162abe8bfeb5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2D8F"/>
    <a:srgbClr val="F3E8F8"/>
    <a:srgbClr val="FDFCFE"/>
    <a:srgbClr val="F9F2FC"/>
    <a:srgbClr val="F3E7F9"/>
    <a:srgbClr val="F8EFFB"/>
    <a:srgbClr val="FCF8FE"/>
    <a:srgbClr val="FBF5FD"/>
    <a:srgbClr val="F6ECFA"/>
    <a:srgbClr val="F1E4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6A15C1-C0E2-4B65-B94C-E1E24977B9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B111DF-2100-4E1E-98AD-0525B9AF616C}">
      <dgm:prSet phldrT="[Text]" custT="1"/>
      <dgm:spPr>
        <a:solidFill>
          <a:srgbClr val="F3E8F8"/>
        </a:solidFill>
        <a:ln w="19050">
          <a:solidFill>
            <a:srgbClr val="6D2D8F"/>
          </a:solidFill>
        </a:ln>
      </dgm:spPr>
      <dgm:t>
        <a:bodyPr/>
        <a:lstStyle/>
        <a:p>
          <a:r>
            <a:rPr lang="en-GB" sz="3200" b="1">
              <a:solidFill>
                <a:schemeClr val="tx1"/>
              </a:solidFill>
              <a:latin typeface="Sassoon Infant Std" panose="020B0503020103030203" pitchFamily="34" charset="0"/>
            </a:rPr>
            <a:t>thought</a:t>
          </a:r>
        </a:p>
      </dgm:t>
    </dgm:pt>
    <dgm:pt modelId="{744C6E1C-0EEF-4436-977E-0FC61D883314}" type="parTrans" cxnId="{6979F0FA-0E7D-4684-B78F-6E06AD964BB6}">
      <dgm:prSet/>
      <dgm:spPr/>
      <dgm:t>
        <a:bodyPr/>
        <a:lstStyle/>
        <a:p>
          <a:endParaRPr lang="en-GB"/>
        </a:p>
      </dgm:t>
    </dgm:pt>
    <dgm:pt modelId="{03832021-A49E-4B92-8568-74E2FC96BA95}" type="sibTrans" cxnId="{6979F0FA-0E7D-4684-B78F-6E06AD964BB6}">
      <dgm:prSet/>
      <dgm:spPr/>
      <dgm:t>
        <a:bodyPr/>
        <a:lstStyle/>
        <a:p>
          <a:endParaRPr lang="en-GB"/>
        </a:p>
      </dgm:t>
    </dgm:pt>
    <dgm:pt modelId="{F2E2EDED-447D-42D3-AA51-E0C408677BFF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2800">
              <a:solidFill>
                <a:schemeClr val="tx1"/>
              </a:solidFill>
              <a:latin typeface="Sassoon Infant Std" panose="020B0503020103030203" pitchFamily="34" charset="0"/>
            </a:rPr>
            <a:t>rethought</a:t>
          </a:r>
        </a:p>
      </dgm:t>
    </dgm:pt>
    <dgm:pt modelId="{9B4128F7-CD5D-4ABB-8479-F7027C8D7608}" type="parTrans" cxnId="{F1E3D91B-E24A-4432-B146-DE661F06D2DB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C9A24397-28F0-4537-8DEF-47A2EEF4E963}" type="sibTrans" cxnId="{F1E3D91B-E24A-4432-B146-DE661F06D2DB}">
      <dgm:prSet/>
      <dgm:spPr/>
      <dgm:t>
        <a:bodyPr/>
        <a:lstStyle/>
        <a:p>
          <a:endParaRPr lang="en-GB"/>
        </a:p>
      </dgm:t>
    </dgm:pt>
    <dgm:pt modelId="{39050881-E254-43EF-8F23-F2770094EAD6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2800">
              <a:solidFill>
                <a:schemeClr val="tx1"/>
              </a:solidFill>
              <a:latin typeface="Sassoon Infant Std" panose="020B0503020103030203" pitchFamily="34" charset="0"/>
            </a:rPr>
            <a:t>thoughtful</a:t>
          </a:r>
        </a:p>
      </dgm:t>
    </dgm:pt>
    <dgm:pt modelId="{E97C805F-CE84-4660-860E-15EFE72B54A4}" type="parTrans" cxnId="{5CE5E4AE-1BDC-438E-81D8-9EEE5697E394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DBE40C83-EE0A-4F84-AE6C-0165D9183900}" type="sibTrans" cxnId="{5CE5E4AE-1BDC-438E-81D8-9EEE5697E394}">
      <dgm:prSet/>
      <dgm:spPr/>
      <dgm:t>
        <a:bodyPr/>
        <a:lstStyle/>
        <a:p>
          <a:endParaRPr lang="en-GB"/>
        </a:p>
      </dgm:t>
    </dgm:pt>
    <dgm:pt modelId="{E3A6E095-032A-4AC0-8147-D4E221C3AB84}" type="pres">
      <dgm:prSet presAssocID="{826A15C1-C0E2-4B65-B94C-E1E24977B9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F2642A5-762B-4DB8-B709-9169ACE694BC}" type="pres">
      <dgm:prSet presAssocID="{B3B111DF-2100-4E1E-98AD-0525B9AF616C}" presName="hierRoot1" presStyleCnt="0">
        <dgm:presLayoutVars>
          <dgm:hierBranch val="init"/>
        </dgm:presLayoutVars>
      </dgm:prSet>
      <dgm:spPr/>
    </dgm:pt>
    <dgm:pt modelId="{A3376473-DA9B-4232-9351-98C093D6CC20}" type="pres">
      <dgm:prSet presAssocID="{B3B111DF-2100-4E1E-98AD-0525B9AF616C}" presName="rootComposite1" presStyleCnt="0"/>
      <dgm:spPr/>
    </dgm:pt>
    <dgm:pt modelId="{464F0CBD-689A-4D5B-8FCB-B962B056BDD9}" type="pres">
      <dgm:prSet presAssocID="{B3B111DF-2100-4E1E-98AD-0525B9AF616C}" presName="rootText1" presStyleLbl="node0" presStyleIdx="0" presStyleCnt="1" custScaleY="94582" custLinFactNeighborX="-517" custLinFactNeighborY="2068">
        <dgm:presLayoutVars>
          <dgm:chPref val="3"/>
        </dgm:presLayoutVars>
      </dgm:prSet>
      <dgm:spPr/>
    </dgm:pt>
    <dgm:pt modelId="{00317C77-40DB-4A4C-A113-8E83179C3DFD}" type="pres">
      <dgm:prSet presAssocID="{B3B111DF-2100-4E1E-98AD-0525B9AF616C}" presName="rootConnector1" presStyleLbl="node1" presStyleIdx="0" presStyleCnt="0"/>
      <dgm:spPr/>
    </dgm:pt>
    <dgm:pt modelId="{B4155221-D7C7-4D75-9241-91151E330CF1}" type="pres">
      <dgm:prSet presAssocID="{B3B111DF-2100-4E1E-98AD-0525B9AF616C}" presName="hierChild2" presStyleCnt="0"/>
      <dgm:spPr/>
    </dgm:pt>
    <dgm:pt modelId="{7D202BD8-DC92-41CC-84AD-D70EC0D70836}" type="pres">
      <dgm:prSet presAssocID="{9B4128F7-CD5D-4ABB-8479-F7027C8D7608}" presName="Name37" presStyleLbl="parChTrans1D2" presStyleIdx="0" presStyleCnt="2"/>
      <dgm:spPr/>
    </dgm:pt>
    <dgm:pt modelId="{A294E20B-D5D5-4824-AF40-F6AB6494CF1F}" type="pres">
      <dgm:prSet presAssocID="{F2E2EDED-447D-42D3-AA51-E0C408677BFF}" presName="hierRoot2" presStyleCnt="0">
        <dgm:presLayoutVars>
          <dgm:hierBranch val="init"/>
        </dgm:presLayoutVars>
      </dgm:prSet>
      <dgm:spPr/>
    </dgm:pt>
    <dgm:pt modelId="{8260F5C9-86F4-41AF-8DEC-E88963524B76}" type="pres">
      <dgm:prSet presAssocID="{F2E2EDED-447D-42D3-AA51-E0C408677BFF}" presName="rootComposite" presStyleCnt="0"/>
      <dgm:spPr/>
    </dgm:pt>
    <dgm:pt modelId="{A6A2B3A6-3638-4F10-9DB0-95226876E22E}" type="pres">
      <dgm:prSet presAssocID="{F2E2EDED-447D-42D3-AA51-E0C408677BFF}" presName="rootText" presStyleLbl="node2" presStyleIdx="0" presStyleCnt="2" custScaleY="93410">
        <dgm:presLayoutVars>
          <dgm:chPref val="3"/>
        </dgm:presLayoutVars>
      </dgm:prSet>
      <dgm:spPr/>
    </dgm:pt>
    <dgm:pt modelId="{30698B14-2615-4405-A88A-2933D96D6CA8}" type="pres">
      <dgm:prSet presAssocID="{F2E2EDED-447D-42D3-AA51-E0C408677BFF}" presName="rootConnector" presStyleLbl="node2" presStyleIdx="0" presStyleCnt="2"/>
      <dgm:spPr/>
    </dgm:pt>
    <dgm:pt modelId="{172EFEA4-23EE-4B22-AF1D-BF336CF989A5}" type="pres">
      <dgm:prSet presAssocID="{F2E2EDED-447D-42D3-AA51-E0C408677BFF}" presName="hierChild4" presStyleCnt="0"/>
      <dgm:spPr/>
    </dgm:pt>
    <dgm:pt modelId="{054AA6E2-B021-4D15-8131-D7FDA11E4A6C}" type="pres">
      <dgm:prSet presAssocID="{F2E2EDED-447D-42D3-AA51-E0C408677BFF}" presName="hierChild5" presStyleCnt="0"/>
      <dgm:spPr/>
    </dgm:pt>
    <dgm:pt modelId="{1C05509E-1FC7-4E0E-A719-DE959B76FAD9}" type="pres">
      <dgm:prSet presAssocID="{E97C805F-CE84-4660-860E-15EFE72B54A4}" presName="Name37" presStyleLbl="parChTrans1D2" presStyleIdx="1" presStyleCnt="2"/>
      <dgm:spPr/>
    </dgm:pt>
    <dgm:pt modelId="{453498BA-65C5-43AD-9078-B657109E7C7A}" type="pres">
      <dgm:prSet presAssocID="{39050881-E254-43EF-8F23-F2770094EAD6}" presName="hierRoot2" presStyleCnt="0">
        <dgm:presLayoutVars>
          <dgm:hierBranch val="init"/>
        </dgm:presLayoutVars>
      </dgm:prSet>
      <dgm:spPr/>
    </dgm:pt>
    <dgm:pt modelId="{1F48655D-1466-4126-BB5A-517FD48F4146}" type="pres">
      <dgm:prSet presAssocID="{39050881-E254-43EF-8F23-F2770094EAD6}" presName="rootComposite" presStyleCnt="0"/>
      <dgm:spPr/>
    </dgm:pt>
    <dgm:pt modelId="{75B679C6-ED78-4265-B6CF-43F598DEFDEE}" type="pres">
      <dgm:prSet presAssocID="{39050881-E254-43EF-8F23-F2770094EAD6}" presName="rootText" presStyleLbl="node2" presStyleIdx="1" presStyleCnt="2" custScaleY="93410">
        <dgm:presLayoutVars>
          <dgm:chPref val="3"/>
        </dgm:presLayoutVars>
      </dgm:prSet>
      <dgm:spPr/>
    </dgm:pt>
    <dgm:pt modelId="{E42950C6-6AD8-4245-A75B-D0254A2E5EC9}" type="pres">
      <dgm:prSet presAssocID="{39050881-E254-43EF-8F23-F2770094EAD6}" presName="rootConnector" presStyleLbl="node2" presStyleIdx="1" presStyleCnt="2"/>
      <dgm:spPr/>
    </dgm:pt>
    <dgm:pt modelId="{E9303BAC-51C4-458E-BC99-5C617D5A9FB9}" type="pres">
      <dgm:prSet presAssocID="{39050881-E254-43EF-8F23-F2770094EAD6}" presName="hierChild4" presStyleCnt="0"/>
      <dgm:spPr/>
    </dgm:pt>
    <dgm:pt modelId="{28C85B61-94C0-42A9-A49C-BF395F49B320}" type="pres">
      <dgm:prSet presAssocID="{39050881-E254-43EF-8F23-F2770094EAD6}" presName="hierChild5" presStyleCnt="0"/>
      <dgm:spPr/>
    </dgm:pt>
    <dgm:pt modelId="{DCEF531F-8432-4467-BBAB-7DF5985674FA}" type="pres">
      <dgm:prSet presAssocID="{B3B111DF-2100-4E1E-98AD-0525B9AF616C}" presName="hierChild3" presStyleCnt="0"/>
      <dgm:spPr/>
    </dgm:pt>
  </dgm:ptLst>
  <dgm:cxnLst>
    <dgm:cxn modelId="{98569311-EE45-4F84-A4D4-FABF55FEBFD5}" type="presOf" srcId="{B3B111DF-2100-4E1E-98AD-0525B9AF616C}" destId="{00317C77-40DB-4A4C-A113-8E83179C3DFD}" srcOrd="1" destOrd="0" presId="urn:microsoft.com/office/officeart/2005/8/layout/orgChart1"/>
    <dgm:cxn modelId="{F1E3D91B-E24A-4432-B146-DE661F06D2DB}" srcId="{B3B111DF-2100-4E1E-98AD-0525B9AF616C}" destId="{F2E2EDED-447D-42D3-AA51-E0C408677BFF}" srcOrd="0" destOrd="0" parTransId="{9B4128F7-CD5D-4ABB-8479-F7027C8D7608}" sibTransId="{C9A24397-28F0-4537-8DEF-47A2EEF4E963}"/>
    <dgm:cxn modelId="{D5667D1D-2291-44E6-80A3-A06226382644}" type="presOf" srcId="{F2E2EDED-447D-42D3-AA51-E0C408677BFF}" destId="{30698B14-2615-4405-A88A-2933D96D6CA8}" srcOrd="1" destOrd="0" presId="urn:microsoft.com/office/officeart/2005/8/layout/orgChart1"/>
    <dgm:cxn modelId="{6B478E27-CA80-4CDB-AC03-AC3C1F20335D}" type="presOf" srcId="{39050881-E254-43EF-8F23-F2770094EAD6}" destId="{75B679C6-ED78-4265-B6CF-43F598DEFDEE}" srcOrd="0" destOrd="0" presId="urn:microsoft.com/office/officeart/2005/8/layout/orgChart1"/>
    <dgm:cxn modelId="{4DBA4466-762D-4B8D-90DA-9811B365B166}" type="presOf" srcId="{39050881-E254-43EF-8F23-F2770094EAD6}" destId="{E42950C6-6AD8-4245-A75B-D0254A2E5EC9}" srcOrd="1" destOrd="0" presId="urn:microsoft.com/office/officeart/2005/8/layout/orgChart1"/>
    <dgm:cxn modelId="{0FD06D6D-552C-409D-82F5-A7AF5C0ACBA9}" type="presOf" srcId="{E97C805F-CE84-4660-860E-15EFE72B54A4}" destId="{1C05509E-1FC7-4E0E-A719-DE959B76FAD9}" srcOrd="0" destOrd="0" presId="urn:microsoft.com/office/officeart/2005/8/layout/orgChart1"/>
    <dgm:cxn modelId="{32AF2A9C-693A-462C-91B4-353C4FE2FB1C}" type="presOf" srcId="{9B4128F7-CD5D-4ABB-8479-F7027C8D7608}" destId="{7D202BD8-DC92-41CC-84AD-D70EC0D70836}" srcOrd="0" destOrd="0" presId="urn:microsoft.com/office/officeart/2005/8/layout/orgChart1"/>
    <dgm:cxn modelId="{3CC938AA-1124-4538-BB3C-C1FE413478D5}" type="presOf" srcId="{F2E2EDED-447D-42D3-AA51-E0C408677BFF}" destId="{A6A2B3A6-3638-4F10-9DB0-95226876E22E}" srcOrd="0" destOrd="0" presId="urn:microsoft.com/office/officeart/2005/8/layout/orgChart1"/>
    <dgm:cxn modelId="{5CE5E4AE-1BDC-438E-81D8-9EEE5697E394}" srcId="{B3B111DF-2100-4E1E-98AD-0525B9AF616C}" destId="{39050881-E254-43EF-8F23-F2770094EAD6}" srcOrd="1" destOrd="0" parTransId="{E97C805F-CE84-4660-860E-15EFE72B54A4}" sibTransId="{DBE40C83-EE0A-4F84-AE6C-0165D9183900}"/>
    <dgm:cxn modelId="{67625CB1-616E-4807-ADD3-5FB8F60A572A}" type="presOf" srcId="{826A15C1-C0E2-4B65-B94C-E1E24977B9CE}" destId="{E3A6E095-032A-4AC0-8147-D4E221C3AB84}" srcOrd="0" destOrd="0" presId="urn:microsoft.com/office/officeart/2005/8/layout/orgChart1"/>
    <dgm:cxn modelId="{6F512AEF-640F-4B0F-89F2-810CBAB5FB4C}" type="presOf" srcId="{B3B111DF-2100-4E1E-98AD-0525B9AF616C}" destId="{464F0CBD-689A-4D5B-8FCB-B962B056BDD9}" srcOrd="0" destOrd="0" presId="urn:microsoft.com/office/officeart/2005/8/layout/orgChart1"/>
    <dgm:cxn modelId="{6979F0FA-0E7D-4684-B78F-6E06AD964BB6}" srcId="{826A15C1-C0E2-4B65-B94C-E1E24977B9CE}" destId="{B3B111DF-2100-4E1E-98AD-0525B9AF616C}" srcOrd="0" destOrd="0" parTransId="{744C6E1C-0EEF-4436-977E-0FC61D883314}" sibTransId="{03832021-A49E-4B92-8568-74E2FC96BA95}"/>
    <dgm:cxn modelId="{4AB71260-8442-46E3-A116-01764EFBDA57}" type="presParOf" srcId="{E3A6E095-032A-4AC0-8147-D4E221C3AB84}" destId="{1F2642A5-762B-4DB8-B709-9169ACE694BC}" srcOrd="0" destOrd="0" presId="urn:microsoft.com/office/officeart/2005/8/layout/orgChart1"/>
    <dgm:cxn modelId="{5175D340-9382-40C2-901A-17AECC9CE248}" type="presParOf" srcId="{1F2642A5-762B-4DB8-B709-9169ACE694BC}" destId="{A3376473-DA9B-4232-9351-98C093D6CC20}" srcOrd="0" destOrd="0" presId="urn:microsoft.com/office/officeart/2005/8/layout/orgChart1"/>
    <dgm:cxn modelId="{0456D107-459A-4939-920B-0ED3DC233B4A}" type="presParOf" srcId="{A3376473-DA9B-4232-9351-98C093D6CC20}" destId="{464F0CBD-689A-4D5B-8FCB-B962B056BDD9}" srcOrd="0" destOrd="0" presId="urn:microsoft.com/office/officeart/2005/8/layout/orgChart1"/>
    <dgm:cxn modelId="{D1545E6E-E852-46B6-9CF0-664590D61474}" type="presParOf" srcId="{A3376473-DA9B-4232-9351-98C093D6CC20}" destId="{00317C77-40DB-4A4C-A113-8E83179C3DFD}" srcOrd="1" destOrd="0" presId="urn:microsoft.com/office/officeart/2005/8/layout/orgChart1"/>
    <dgm:cxn modelId="{7320E7FE-37FD-4C3B-BAFD-4917F0528519}" type="presParOf" srcId="{1F2642A5-762B-4DB8-B709-9169ACE694BC}" destId="{B4155221-D7C7-4D75-9241-91151E330CF1}" srcOrd="1" destOrd="0" presId="urn:microsoft.com/office/officeart/2005/8/layout/orgChart1"/>
    <dgm:cxn modelId="{49E46AB8-7AA9-4204-B93D-579B6E1D9717}" type="presParOf" srcId="{B4155221-D7C7-4D75-9241-91151E330CF1}" destId="{7D202BD8-DC92-41CC-84AD-D70EC0D70836}" srcOrd="0" destOrd="0" presId="urn:microsoft.com/office/officeart/2005/8/layout/orgChart1"/>
    <dgm:cxn modelId="{2FE0FC0A-EA6C-4A22-93E1-0A04F62D164B}" type="presParOf" srcId="{B4155221-D7C7-4D75-9241-91151E330CF1}" destId="{A294E20B-D5D5-4824-AF40-F6AB6494CF1F}" srcOrd="1" destOrd="0" presId="urn:microsoft.com/office/officeart/2005/8/layout/orgChart1"/>
    <dgm:cxn modelId="{B0C462C7-1349-4529-8F65-FA29D5501780}" type="presParOf" srcId="{A294E20B-D5D5-4824-AF40-F6AB6494CF1F}" destId="{8260F5C9-86F4-41AF-8DEC-E88963524B76}" srcOrd="0" destOrd="0" presId="urn:microsoft.com/office/officeart/2005/8/layout/orgChart1"/>
    <dgm:cxn modelId="{5315B6D6-2A4F-42D9-80B9-E2AF6CA2B459}" type="presParOf" srcId="{8260F5C9-86F4-41AF-8DEC-E88963524B76}" destId="{A6A2B3A6-3638-4F10-9DB0-95226876E22E}" srcOrd="0" destOrd="0" presId="urn:microsoft.com/office/officeart/2005/8/layout/orgChart1"/>
    <dgm:cxn modelId="{9EE37FE7-4100-4900-BD5C-A0CB931B25CB}" type="presParOf" srcId="{8260F5C9-86F4-41AF-8DEC-E88963524B76}" destId="{30698B14-2615-4405-A88A-2933D96D6CA8}" srcOrd="1" destOrd="0" presId="urn:microsoft.com/office/officeart/2005/8/layout/orgChart1"/>
    <dgm:cxn modelId="{D4F6477C-BCE6-4941-AE44-9303A3F8F674}" type="presParOf" srcId="{A294E20B-D5D5-4824-AF40-F6AB6494CF1F}" destId="{172EFEA4-23EE-4B22-AF1D-BF336CF989A5}" srcOrd="1" destOrd="0" presId="urn:microsoft.com/office/officeart/2005/8/layout/orgChart1"/>
    <dgm:cxn modelId="{47B8AC05-74A7-419C-A2A4-3F9DDB784AEF}" type="presParOf" srcId="{A294E20B-D5D5-4824-AF40-F6AB6494CF1F}" destId="{054AA6E2-B021-4D15-8131-D7FDA11E4A6C}" srcOrd="2" destOrd="0" presId="urn:microsoft.com/office/officeart/2005/8/layout/orgChart1"/>
    <dgm:cxn modelId="{1A9CC3FF-3086-438A-8139-0AD498D47BA1}" type="presParOf" srcId="{B4155221-D7C7-4D75-9241-91151E330CF1}" destId="{1C05509E-1FC7-4E0E-A719-DE959B76FAD9}" srcOrd="2" destOrd="0" presId="urn:microsoft.com/office/officeart/2005/8/layout/orgChart1"/>
    <dgm:cxn modelId="{73332AEB-DA01-4B09-BF18-A15B83561BF9}" type="presParOf" srcId="{B4155221-D7C7-4D75-9241-91151E330CF1}" destId="{453498BA-65C5-43AD-9078-B657109E7C7A}" srcOrd="3" destOrd="0" presId="urn:microsoft.com/office/officeart/2005/8/layout/orgChart1"/>
    <dgm:cxn modelId="{C6DEA3F9-194A-408D-90FB-6E6218424280}" type="presParOf" srcId="{453498BA-65C5-43AD-9078-B657109E7C7A}" destId="{1F48655D-1466-4126-BB5A-517FD48F4146}" srcOrd="0" destOrd="0" presId="urn:microsoft.com/office/officeart/2005/8/layout/orgChart1"/>
    <dgm:cxn modelId="{84E839F2-76ED-446D-8A1D-6549805974D5}" type="presParOf" srcId="{1F48655D-1466-4126-BB5A-517FD48F4146}" destId="{75B679C6-ED78-4265-B6CF-43F598DEFDEE}" srcOrd="0" destOrd="0" presId="urn:microsoft.com/office/officeart/2005/8/layout/orgChart1"/>
    <dgm:cxn modelId="{8D8638EB-2C9F-4F6C-B9EC-ACB99571D356}" type="presParOf" srcId="{1F48655D-1466-4126-BB5A-517FD48F4146}" destId="{E42950C6-6AD8-4245-A75B-D0254A2E5EC9}" srcOrd="1" destOrd="0" presId="urn:microsoft.com/office/officeart/2005/8/layout/orgChart1"/>
    <dgm:cxn modelId="{EC3CB17B-59F1-4BA9-9FA7-2BE56EA0CE19}" type="presParOf" srcId="{453498BA-65C5-43AD-9078-B657109E7C7A}" destId="{E9303BAC-51C4-458E-BC99-5C617D5A9FB9}" srcOrd="1" destOrd="0" presId="urn:microsoft.com/office/officeart/2005/8/layout/orgChart1"/>
    <dgm:cxn modelId="{D0A67FBE-0892-44B2-81E1-F5A25C695F3A}" type="presParOf" srcId="{453498BA-65C5-43AD-9078-B657109E7C7A}" destId="{28C85B61-94C0-42A9-A49C-BF395F49B320}" srcOrd="2" destOrd="0" presId="urn:microsoft.com/office/officeart/2005/8/layout/orgChart1"/>
    <dgm:cxn modelId="{7ED4CFC1-681E-4DD0-8967-BA7F925CAEEC}" type="presParOf" srcId="{1F2642A5-762B-4DB8-B709-9169ACE694BC}" destId="{DCEF531F-8432-4467-BBAB-7DF5985674F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6A15C1-C0E2-4B65-B94C-E1E24977B9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B111DF-2100-4E1E-98AD-0525B9AF616C}">
      <dgm:prSet phldrT="[Text]" custT="1"/>
      <dgm:spPr>
        <a:solidFill>
          <a:srgbClr val="F3E8F8"/>
        </a:solidFill>
        <a:ln w="19050">
          <a:solidFill>
            <a:srgbClr val="6D2D8F"/>
          </a:solidFill>
        </a:ln>
      </dgm:spPr>
      <dgm:t>
        <a:bodyPr/>
        <a:lstStyle/>
        <a:p>
          <a:r>
            <a:rPr lang="en-GB" sz="3200" b="1">
              <a:solidFill>
                <a:schemeClr val="tx1"/>
              </a:solidFill>
              <a:latin typeface="Sassoon Infant Std" panose="020B0503020103030203" pitchFamily="34" charset="0"/>
            </a:rPr>
            <a:t>different</a:t>
          </a:r>
        </a:p>
      </dgm:t>
    </dgm:pt>
    <dgm:pt modelId="{744C6E1C-0EEF-4436-977E-0FC61D883314}" type="parTrans" cxnId="{6979F0FA-0E7D-4684-B78F-6E06AD964BB6}">
      <dgm:prSet/>
      <dgm:spPr/>
      <dgm:t>
        <a:bodyPr/>
        <a:lstStyle/>
        <a:p>
          <a:endParaRPr lang="en-GB"/>
        </a:p>
      </dgm:t>
    </dgm:pt>
    <dgm:pt modelId="{03832021-A49E-4B92-8568-74E2FC96BA95}" type="sibTrans" cxnId="{6979F0FA-0E7D-4684-B78F-6E06AD964BB6}">
      <dgm:prSet/>
      <dgm:spPr/>
      <dgm:t>
        <a:bodyPr/>
        <a:lstStyle/>
        <a:p>
          <a:endParaRPr lang="en-GB"/>
        </a:p>
      </dgm:t>
    </dgm:pt>
    <dgm:pt modelId="{F2E2EDED-447D-42D3-AA51-E0C408677BFF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2800">
              <a:solidFill>
                <a:schemeClr val="tx1"/>
              </a:solidFill>
              <a:latin typeface="Sassoon Infant Std" panose="020B0503020103030203" pitchFamily="34" charset="0"/>
            </a:rPr>
            <a:t>difference</a:t>
          </a:r>
        </a:p>
      </dgm:t>
    </dgm:pt>
    <dgm:pt modelId="{9B4128F7-CD5D-4ABB-8479-F7027C8D7608}" type="parTrans" cxnId="{F1E3D91B-E24A-4432-B146-DE661F06D2DB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C9A24397-28F0-4537-8DEF-47A2EEF4E963}" type="sibTrans" cxnId="{F1E3D91B-E24A-4432-B146-DE661F06D2DB}">
      <dgm:prSet/>
      <dgm:spPr/>
      <dgm:t>
        <a:bodyPr/>
        <a:lstStyle/>
        <a:p>
          <a:endParaRPr lang="en-GB"/>
        </a:p>
      </dgm:t>
    </dgm:pt>
    <dgm:pt modelId="{39050881-E254-43EF-8F23-F2770094EAD6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2800">
              <a:solidFill>
                <a:schemeClr val="tx1"/>
              </a:solidFill>
              <a:latin typeface="Sassoon Infant Std" panose="020B0503020103030203" pitchFamily="34" charset="0"/>
            </a:rPr>
            <a:t>differently</a:t>
          </a:r>
        </a:p>
      </dgm:t>
    </dgm:pt>
    <dgm:pt modelId="{E97C805F-CE84-4660-860E-15EFE72B54A4}" type="parTrans" cxnId="{5CE5E4AE-1BDC-438E-81D8-9EEE5697E394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DBE40C83-EE0A-4F84-AE6C-0165D9183900}" type="sibTrans" cxnId="{5CE5E4AE-1BDC-438E-81D8-9EEE5697E394}">
      <dgm:prSet/>
      <dgm:spPr/>
      <dgm:t>
        <a:bodyPr/>
        <a:lstStyle/>
        <a:p>
          <a:endParaRPr lang="en-GB"/>
        </a:p>
      </dgm:t>
    </dgm:pt>
    <dgm:pt modelId="{EFE3C7D8-1983-4F9A-B36F-334318C2C63B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2800">
              <a:solidFill>
                <a:schemeClr val="tx1"/>
              </a:solidFill>
              <a:latin typeface="Sassoon Infant Std" panose="020B0503020103030203" pitchFamily="34" charset="0"/>
            </a:rPr>
            <a:t>indifferent</a:t>
          </a:r>
        </a:p>
      </dgm:t>
    </dgm:pt>
    <dgm:pt modelId="{FCDCCDBA-66B4-40C3-93CC-B69BBDE7EEF4}" type="parTrans" cxnId="{0268B686-E3A8-432B-8C03-10664F5621A2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C835D5E0-AFE7-424C-977E-52114EEAB3D1}" type="sibTrans" cxnId="{0268B686-E3A8-432B-8C03-10664F5621A2}">
      <dgm:prSet/>
      <dgm:spPr/>
      <dgm:t>
        <a:bodyPr/>
        <a:lstStyle/>
        <a:p>
          <a:endParaRPr lang="en-GB"/>
        </a:p>
      </dgm:t>
    </dgm:pt>
    <dgm:pt modelId="{E3A6E095-032A-4AC0-8147-D4E221C3AB84}" type="pres">
      <dgm:prSet presAssocID="{826A15C1-C0E2-4B65-B94C-E1E24977B9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F2642A5-762B-4DB8-B709-9169ACE694BC}" type="pres">
      <dgm:prSet presAssocID="{B3B111DF-2100-4E1E-98AD-0525B9AF616C}" presName="hierRoot1" presStyleCnt="0">
        <dgm:presLayoutVars>
          <dgm:hierBranch val="init"/>
        </dgm:presLayoutVars>
      </dgm:prSet>
      <dgm:spPr/>
    </dgm:pt>
    <dgm:pt modelId="{A3376473-DA9B-4232-9351-98C093D6CC20}" type="pres">
      <dgm:prSet presAssocID="{B3B111DF-2100-4E1E-98AD-0525B9AF616C}" presName="rootComposite1" presStyleCnt="0"/>
      <dgm:spPr/>
    </dgm:pt>
    <dgm:pt modelId="{464F0CBD-689A-4D5B-8FCB-B962B056BDD9}" type="pres">
      <dgm:prSet presAssocID="{B3B111DF-2100-4E1E-98AD-0525B9AF616C}" presName="rootText1" presStyleLbl="node0" presStyleIdx="0" presStyleCnt="1" custScaleX="133223" custScaleY="101292">
        <dgm:presLayoutVars>
          <dgm:chPref val="3"/>
        </dgm:presLayoutVars>
      </dgm:prSet>
      <dgm:spPr/>
    </dgm:pt>
    <dgm:pt modelId="{00317C77-40DB-4A4C-A113-8E83179C3DFD}" type="pres">
      <dgm:prSet presAssocID="{B3B111DF-2100-4E1E-98AD-0525B9AF616C}" presName="rootConnector1" presStyleLbl="node1" presStyleIdx="0" presStyleCnt="0"/>
      <dgm:spPr/>
    </dgm:pt>
    <dgm:pt modelId="{B4155221-D7C7-4D75-9241-91151E330CF1}" type="pres">
      <dgm:prSet presAssocID="{B3B111DF-2100-4E1E-98AD-0525B9AF616C}" presName="hierChild2" presStyleCnt="0"/>
      <dgm:spPr/>
    </dgm:pt>
    <dgm:pt modelId="{7D202BD8-DC92-41CC-84AD-D70EC0D70836}" type="pres">
      <dgm:prSet presAssocID="{9B4128F7-CD5D-4ABB-8479-F7027C8D7608}" presName="Name37" presStyleLbl="parChTrans1D2" presStyleIdx="0" presStyleCnt="3"/>
      <dgm:spPr/>
    </dgm:pt>
    <dgm:pt modelId="{A294E20B-D5D5-4824-AF40-F6AB6494CF1F}" type="pres">
      <dgm:prSet presAssocID="{F2E2EDED-447D-42D3-AA51-E0C408677BFF}" presName="hierRoot2" presStyleCnt="0">
        <dgm:presLayoutVars>
          <dgm:hierBranch val="init"/>
        </dgm:presLayoutVars>
      </dgm:prSet>
      <dgm:spPr/>
    </dgm:pt>
    <dgm:pt modelId="{8260F5C9-86F4-41AF-8DEC-E88963524B76}" type="pres">
      <dgm:prSet presAssocID="{F2E2EDED-447D-42D3-AA51-E0C408677BFF}" presName="rootComposite" presStyleCnt="0"/>
      <dgm:spPr/>
    </dgm:pt>
    <dgm:pt modelId="{A6A2B3A6-3638-4F10-9DB0-95226876E22E}" type="pres">
      <dgm:prSet presAssocID="{F2E2EDED-447D-42D3-AA51-E0C408677BFF}" presName="rootText" presStyleLbl="node2" presStyleIdx="0" presStyleCnt="3" custScaleX="105037">
        <dgm:presLayoutVars>
          <dgm:chPref val="3"/>
        </dgm:presLayoutVars>
      </dgm:prSet>
      <dgm:spPr/>
    </dgm:pt>
    <dgm:pt modelId="{30698B14-2615-4405-A88A-2933D96D6CA8}" type="pres">
      <dgm:prSet presAssocID="{F2E2EDED-447D-42D3-AA51-E0C408677BFF}" presName="rootConnector" presStyleLbl="node2" presStyleIdx="0" presStyleCnt="3"/>
      <dgm:spPr/>
    </dgm:pt>
    <dgm:pt modelId="{172EFEA4-23EE-4B22-AF1D-BF336CF989A5}" type="pres">
      <dgm:prSet presAssocID="{F2E2EDED-447D-42D3-AA51-E0C408677BFF}" presName="hierChild4" presStyleCnt="0"/>
      <dgm:spPr/>
    </dgm:pt>
    <dgm:pt modelId="{054AA6E2-B021-4D15-8131-D7FDA11E4A6C}" type="pres">
      <dgm:prSet presAssocID="{F2E2EDED-447D-42D3-AA51-E0C408677BFF}" presName="hierChild5" presStyleCnt="0"/>
      <dgm:spPr/>
    </dgm:pt>
    <dgm:pt modelId="{1C05509E-1FC7-4E0E-A719-DE959B76FAD9}" type="pres">
      <dgm:prSet presAssocID="{E97C805F-CE84-4660-860E-15EFE72B54A4}" presName="Name37" presStyleLbl="parChTrans1D2" presStyleIdx="1" presStyleCnt="3"/>
      <dgm:spPr/>
    </dgm:pt>
    <dgm:pt modelId="{453498BA-65C5-43AD-9078-B657109E7C7A}" type="pres">
      <dgm:prSet presAssocID="{39050881-E254-43EF-8F23-F2770094EAD6}" presName="hierRoot2" presStyleCnt="0">
        <dgm:presLayoutVars>
          <dgm:hierBranch val="init"/>
        </dgm:presLayoutVars>
      </dgm:prSet>
      <dgm:spPr/>
    </dgm:pt>
    <dgm:pt modelId="{1F48655D-1466-4126-BB5A-517FD48F4146}" type="pres">
      <dgm:prSet presAssocID="{39050881-E254-43EF-8F23-F2770094EAD6}" presName="rootComposite" presStyleCnt="0"/>
      <dgm:spPr/>
    </dgm:pt>
    <dgm:pt modelId="{75B679C6-ED78-4265-B6CF-43F598DEFDEE}" type="pres">
      <dgm:prSet presAssocID="{39050881-E254-43EF-8F23-F2770094EAD6}" presName="rootText" presStyleLbl="node2" presStyleIdx="1" presStyleCnt="3" custScaleX="110222">
        <dgm:presLayoutVars>
          <dgm:chPref val="3"/>
        </dgm:presLayoutVars>
      </dgm:prSet>
      <dgm:spPr/>
    </dgm:pt>
    <dgm:pt modelId="{E42950C6-6AD8-4245-A75B-D0254A2E5EC9}" type="pres">
      <dgm:prSet presAssocID="{39050881-E254-43EF-8F23-F2770094EAD6}" presName="rootConnector" presStyleLbl="node2" presStyleIdx="1" presStyleCnt="3"/>
      <dgm:spPr/>
    </dgm:pt>
    <dgm:pt modelId="{E9303BAC-51C4-458E-BC99-5C617D5A9FB9}" type="pres">
      <dgm:prSet presAssocID="{39050881-E254-43EF-8F23-F2770094EAD6}" presName="hierChild4" presStyleCnt="0"/>
      <dgm:spPr/>
    </dgm:pt>
    <dgm:pt modelId="{28C85B61-94C0-42A9-A49C-BF395F49B320}" type="pres">
      <dgm:prSet presAssocID="{39050881-E254-43EF-8F23-F2770094EAD6}" presName="hierChild5" presStyleCnt="0"/>
      <dgm:spPr/>
    </dgm:pt>
    <dgm:pt modelId="{E38BEA15-7DB7-4A20-B749-934287F509E0}" type="pres">
      <dgm:prSet presAssocID="{FCDCCDBA-66B4-40C3-93CC-B69BBDE7EEF4}" presName="Name37" presStyleLbl="parChTrans1D2" presStyleIdx="2" presStyleCnt="3"/>
      <dgm:spPr/>
    </dgm:pt>
    <dgm:pt modelId="{8AAF10A0-0F79-4F23-943F-385C58219E4D}" type="pres">
      <dgm:prSet presAssocID="{EFE3C7D8-1983-4F9A-B36F-334318C2C63B}" presName="hierRoot2" presStyleCnt="0">
        <dgm:presLayoutVars>
          <dgm:hierBranch val="init"/>
        </dgm:presLayoutVars>
      </dgm:prSet>
      <dgm:spPr/>
    </dgm:pt>
    <dgm:pt modelId="{734E0743-C379-464C-8318-845010B38C1F}" type="pres">
      <dgm:prSet presAssocID="{EFE3C7D8-1983-4F9A-B36F-334318C2C63B}" presName="rootComposite" presStyleCnt="0"/>
      <dgm:spPr/>
    </dgm:pt>
    <dgm:pt modelId="{2CEB00D6-FE23-487D-A7AF-37BB6064C391}" type="pres">
      <dgm:prSet presAssocID="{EFE3C7D8-1983-4F9A-B36F-334318C2C63B}" presName="rootText" presStyleLbl="node2" presStyleIdx="2" presStyleCnt="3" custScaleX="105060">
        <dgm:presLayoutVars>
          <dgm:chPref val="3"/>
        </dgm:presLayoutVars>
      </dgm:prSet>
      <dgm:spPr/>
    </dgm:pt>
    <dgm:pt modelId="{DEDF6BDA-A151-4B1F-8690-3FE89D8DE518}" type="pres">
      <dgm:prSet presAssocID="{EFE3C7D8-1983-4F9A-B36F-334318C2C63B}" presName="rootConnector" presStyleLbl="node2" presStyleIdx="2" presStyleCnt="3"/>
      <dgm:spPr/>
    </dgm:pt>
    <dgm:pt modelId="{A3FEC5CA-ACE9-493F-B9EB-68778F38D893}" type="pres">
      <dgm:prSet presAssocID="{EFE3C7D8-1983-4F9A-B36F-334318C2C63B}" presName="hierChild4" presStyleCnt="0"/>
      <dgm:spPr/>
    </dgm:pt>
    <dgm:pt modelId="{F165A345-1AB7-426A-A677-BEE99F5A657E}" type="pres">
      <dgm:prSet presAssocID="{EFE3C7D8-1983-4F9A-B36F-334318C2C63B}" presName="hierChild5" presStyleCnt="0"/>
      <dgm:spPr/>
    </dgm:pt>
    <dgm:pt modelId="{DCEF531F-8432-4467-BBAB-7DF5985674FA}" type="pres">
      <dgm:prSet presAssocID="{B3B111DF-2100-4E1E-98AD-0525B9AF616C}" presName="hierChild3" presStyleCnt="0"/>
      <dgm:spPr/>
    </dgm:pt>
  </dgm:ptLst>
  <dgm:cxnLst>
    <dgm:cxn modelId="{C12FD80D-434A-478E-B9B5-21F2726F4D34}" type="presOf" srcId="{EFE3C7D8-1983-4F9A-B36F-334318C2C63B}" destId="{2CEB00D6-FE23-487D-A7AF-37BB6064C391}" srcOrd="0" destOrd="0" presId="urn:microsoft.com/office/officeart/2005/8/layout/orgChart1"/>
    <dgm:cxn modelId="{98569311-EE45-4F84-A4D4-FABF55FEBFD5}" type="presOf" srcId="{B3B111DF-2100-4E1E-98AD-0525B9AF616C}" destId="{00317C77-40DB-4A4C-A113-8E83179C3DFD}" srcOrd="1" destOrd="0" presId="urn:microsoft.com/office/officeart/2005/8/layout/orgChart1"/>
    <dgm:cxn modelId="{F1E3D91B-E24A-4432-B146-DE661F06D2DB}" srcId="{B3B111DF-2100-4E1E-98AD-0525B9AF616C}" destId="{F2E2EDED-447D-42D3-AA51-E0C408677BFF}" srcOrd="0" destOrd="0" parTransId="{9B4128F7-CD5D-4ABB-8479-F7027C8D7608}" sibTransId="{C9A24397-28F0-4537-8DEF-47A2EEF4E963}"/>
    <dgm:cxn modelId="{D5667D1D-2291-44E6-80A3-A06226382644}" type="presOf" srcId="{F2E2EDED-447D-42D3-AA51-E0C408677BFF}" destId="{30698B14-2615-4405-A88A-2933D96D6CA8}" srcOrd="1" destOrd="0" presId="urn:microsoft.com/office/officeart/2005/8/layout/orgChart1"/>
    <dgm:cxn modelId="{6B478E27-CA80-4CDB-AC03-AC3C1F20335D}" type="presOf" srcId="{39050881-E254-43EF-8F23-F2770094EAD6}" destId="{75B679C6-ED78-4265-B6CF-43F598DEFDEE}" srcOrd="0" destOrd="0" presId="urn:microsoft.com/office/officeart/2005/8/layout/orgChart1"/>
    <dgm:cxn modelId="{4DBA4466-762D-4B8D-90DA-9811B365B166}" type="presOf" srcId="{39050881-E254-43EF-8F23-F2770094EAD6}" destId="{E42950C6-6AD8-4245-A75B-D0254A2E5EC9}" srcOrd="1" destOrd="0" presId="urn:microsoft.com/office/officeart/2005/8/layout/orgChart1"/>
    <dgm:cxn modelId="{0FD06D6D-552C-409D-82F5-A7AF5C0ACBA9}" type="presOf" srcId="{E97C805F-CE84-4660-860E-15EFE72B54A4}" destId="{1C05509E-1FC7-4E0E-A719-DE959B76FAD9}" srcOrd="0" destOrd="0" presId="urn:microsoft.com/office/officeart/2005/8/layout/orgChart1"/>
    <dgm:cxn modelId="{597D2276-2A86-488E-A777-09FC5718400C}" type="presOf" srcId="{FCDCCDBA-66B4-40C3-93CC-B69BBDE7EEF4}" destId="{E38BEA15-7DB7-4A20-B749-934287F509E0}" srcOrd="0" destOrd="0" presId="urn:microsoft.com/office/officeart/2005/8/layout/orgChart1"/>
    <dgm:cxn modelId="{76447B78-006D-415E-BB95-063EC0C93503}" type="presOf" srcId="{EFE3C7D8-1983-4F9A-B36F-334318C2C63B}" destId="{DEDF6BDA-A151-4B1F-8690-3FE89D8DE518}" srcOrd="1" destOrd="0" presId="urn:microsoft.com/office/officeart/2005/8/layout/orgChart1"/>
    <dgm:cxn modelId="{0268B686-E3A8-432B-8C03-10664F5621A2}" srcId="{B3B111DF-2100-4E1E-98AD-0525B9AF616C}" destId="{EFE3C7D8-1983-4F9A-B36F-334318C2C63B}" srcOrd="2" destOrd="0" parTransId="{FCDCCDBA-66B4-40C3-93CC-B69BBDE7EEF4}" sibTransId="{C835D5E0-AFE7-424C-977E-52114EEAB3D1}"/>
    <dgm:cxn modelId="{32AF2A9C-693A-462C-91B4-353C4FE2FB1C}" type="presOf" srcId="{9B4128F7-CD5D-4ABB-8479-F7027C8D7608}" destId="{7D202BD8-DC92-41CC-84AD-D70EC0D70836}" srcOrd="0" destOrd="0" presId="urn:microsoft.com/office/officeart/2005/8/layout/orgChart1"/>
    <dgm:cxn modelId="{3CC938AA-1124-4538-BB3C-C1FE413478D5}" type="presOf" srcId="{F2E2EDED-447D-42D3-AA51-E0C408677BFF}" destId="{A6A2B3A6-3638-4F10-9DB0-95226876E22E}" srcOrd="0" destOrd="0" presId="urn:microsoft.com/office/officeart/2005/8/layout/orgChart1"/>
    <dgm:cxn modelId="{5CE5E4AE-1BDC-438E-81D8-9EEE5697E394}" srcId="{B3B111DF-2100-4E1E-98AD-0525B9AF616C}" destId="{39050881-E254-43EF-8F23-F2770094EAD6}" srcOrd="1" destOrd="0" parTransId="{E97C805F-CE84-4660-860E-15EFE72B54A4}" sibTransId="{DBE40C83-EE0A-4F84-AE6C-0165D9183900}"/>
    <dgm:cxn modelId="{67625CB1-616E-4807-ADD3-5FB8F60A572A}" type="presOf" srcId="{826A15C1-C0E2-4B65-B94C-E1E24977B9CE}" destId="{E3A6E095-032A-4AC0-8147-D4E221C3AB84}" srcOrd="0" destOrd="0" presId="urn:microsoft.com/office/officeart/2005/8/layout/orgChart1"/>
    <dgm:cxn modelId="{6F512AEF-640F-4B0F-89F2-810CBAB5FB4C}" type="presOf" srcId="{B3B111DF-2100-4E1E-98AD-0525B9AF616C}" destId="{464F0CBD-689A-4D5B-8FCB-B962B056BDD9}" srcOrd="0" destOrd="0" presId="urn:microsoft.com/office/officeart/2005/8/layout/orgChart1"/>
    <dgm:cxn modelId="{6979F0FA-0E7D-4684-B78F-6E06AD964BB6}" srcId="{826A15C1-C0E2-4B65-B94C-E1E24977B9CE}" destId="{B3B111DF-2100-4E1E-98AD-0525B9AF616C}" srcOrd="0" destOrd="0" parTransId="{744C6E1C-0EEF-4436-977E-0FC61D883314}" sibTransId="{03832021-A49E-4B92-8568-74E2FC96BA95}"/>
    <dgm:cxn modelId="{4AB71260-8442-46E3-A116-01764EFBDA57}" type="presParOf" srcId="{E3A6E095-032A-4AC0-8147-D4E221C3AB84}" destId="{1F2642A5-762B-4DB8-B709-9169ACE694BC}" srcOrd="0" destOrd="0" presId="urn:microsoft.com/office/officeart/2005/8/layout/orgChart1"/>
    <dgm:cxn modelId="{5175D340-9382-40C2-901A-17AECC9CE248}" type="presParOf" srcId="{1F2642A5-762B-4DB8-B709-9169ACE694BC}" destId="{A3376473-DA9B-4232-9351-98C093D6CC20}" srcOrd="0" destOrd="0" presId="urn:microsoft.com/office/officeart/2005/8/layout/orgChart1"/>
    <dgm:cxn modelId="{0456D107-459A-4939-920B-0ED3DC233B4A}" type="presParOf" srcId="{A3376473-DA9B-4232-9351-98C093D6CC20}" destId="{464F0CBD-689A-4D5B-8FCB-B962B056BDD9}" srcOrd="0" destOrd="0" presId="urn:microsoft.com/office/officeart/2005/8/layout/orgChart1"/>
    <dgm:cxn modelId="{D1545E6E-E852-46B6-9CF0-664590D61474}" type="presParOf" srcId="{A3376473-DA9B-4232-9351-98C093D6CC20}" destId="{00317C77-40DB-4A4C-A113-8E83179C3DFD}" srcOrd="1" destOrd="0" presId="urn:microsoft.com/office/officeart/2005/8/layout/orgChart1"/>
    <dgm:cxn modelId="{7320E7FE-37FD-4C3B-BAFD-4917F0528519}" type="presParOf" srcId="{1F2642A5-762B-4DB8-B709-9169ACE694BC}" destId="{B4155221-D7C7-4D75-9241-91151E330CF1}" srcOrd="1" destOrd="0" presId="urn:microsoft.com/office/officeart/2005/8/layout/orgChart1"/>
    <dgm:cxn modelId="{49E46AB8-7AA9-4204-B93D-579B6E1D9717}" type="presParOf" srcId="{B4155221-D7C7-4D75-9241-91151E330CF1}" destId="{7D202BD8-DC92-41CC-84AD-D70EC0D70836}" srcOrd="0" destOrd="0" presId="urn:microsoft.com/office/officeart/2005/8/layout/orgChart1"/>
    <dgm:cxn modelId="{2FE0FC0A-EA6C-4A22-93E1-0A04F62D164B}" type="presParOf" srcId="{B4155221-D7C7-4D75-9241-91151E330CF1}" destId="{A294E20B-D5D5-4824-AF40-F6AB6494CF1F}" srcOrd="1" destOrd="0" presId="urn:microsoft.com/office/officeart/2005/8/layout/orgChart1"/>
    <dgm:cxn modelId="{B0C462C7-1349-4529-8F65-FA29D5501780}" type="presParOf" srcId="{A294E20B-D5D5-4824-AF40-F6AB6494CF1F}" destId="{8260F5C9-86F4-41AF-8DEC-E88963524B76}" srcOrd="0" destOrd="0" presId="urn:microsoft.com/office/officeart/2005/8/layout/orgChart1"/>
    <dgm:cxn modelId="{5315B6D6-2A4F-42D9-80B9-E2AF6CA2B459}" type="presParOf" srcId="{8260F5C9-86F4-41AF-8DEC-E88963524B76}" destId="{A6A2B3A6-3638-4F10-9DB0-95226876E22E}" srcOrd="0" destOrd="0" presId="urn:microsoft.com/office/officeart/2005/8/layout/orgChart1"/>
    <dgm:cxn modelId="{9EE37FE7-4100-4900-BD5C-A0CB931B25CB}" type="presParOf" srcId="{8260F5C9-86F4-41AF-8DEC-E88963524B76}" destId="{30698B14-2615-4405-A88A-2933D96D6CA8}" srcOrd="1" destOrd="0" presId="urn:microsoft.com/office/officeart/2005/8/layout/orgChart1"/>
    <dgm:cxn modelId="{D4F6477C-BCE6-4941-AE44-9303A3F8F674}" type="presParOf" srcId="{A294E20B-D5D5-4824-AF40-F6AB6494CF1F}" destId="{172EFEA4-23EE-4B22-AF1D-BF336CF989A5}" srcOrd="1" destOrd="0" presId="urn:microsoft.com/office/officeart/2005/8/layout/orgChart1"/>
    <dgm:cxn modelId="{47B8AC05-74A7-419C-A2A4-3F9DDB784AEF}" type="presParOf" srcId="{A294E20B-D5D5-4824-AF40-F6AB6494CF1F}" destId="{054AA6E2-B021-4D15-8131-D7FDA11E4A6C}" srcOrd="2" destOrd="0" presId="urn:microsoft.com/office/officeart/2005/8/layout/orgChart1"/>
    <dgm:cxn modelId="{1A9CC3FF-3086-438A-8139-0AD498D47BA1}" type="presParOf" srcId="{B4155221-D7C7-4D75-9241-91151E330CF1}" destId="{1C05509E-1FC7-4E0E-A719-DE959B76FAD9}" srcOrd="2" destOrd="0" presId="urn:microsoft.com/office/officeart/2005/8/layout/orgChart1"/>
    <dgm:cxn modelId="{73332AEB-DA01-4B09-BF18-A15B83561BF9}" type="presParOf" srcId="{B4155221-D7C7-4D75-9241-91151E330CF1}" destId="{453498BA-65C5-43AD-9078-B657109E7C7A}" srcOrd="3" destOrd="0" presId="urn:microsoft.com/office/officeart/2005/8/layout/orgChart1"/>
    <dgm:cxn modelId="{C6DEA3F9-194A-408D-90FB-6E6218424280}" type="presParOf" srcId="{453498BA-65C5-43AD-9078-B657109E7C7A}" destId="{1F48655D-1466-4126-BB5A-517FD48F4146}" srcOrd="0" destOrd="0" presId="urn:microsoft.com/office/officeart/2005/8/layout/orgChart1"/>
    <dgm:cxn modelId="{84E839F2-76ED-446D-8A1D-6549805974D5}" type="presParOf" srcId="{1F48655D-1466-4126-BB5A-517FD48F4146}" destId="{75B679C6-ED78-4265-B6CF-43F598DEFDEE}" srcOrd="0" destOrd="0" presId="urn:microsoft.com/office/officeart/2005/8/layout/orgChart1"/>
    <dgm:cxn modelId="{8D8638EB-2C9F-4F6C-B9EC-ACB99571D356}" type="presParOf" srcId="{1F48655D-1466-4126-BB5A-517FD48F4146}" destId="{E42950C6-6AD8-4245-A75B-D0254A2E5EC9}" srcOrd="1" destOrd="0" presId="urn:microsoft.com/office/officeart/2005/8/layout/orgChart1"/>
    <dgm:cxn modelId="{EC3CB17B-59F1-4BA9-9FA7-2BE56EA0CE19}" type="presParOf" srcId="{453498BA-65C5-43AD-9078-B657109E7C7A}" destId="{E9303BAC-51C4-458E-BC99-5C617D5A9FB9}" srcOrd="1" destOrd="0" presId="urn:microsoft.com/office/officeart/2005/8/layout/orgChart1"/>
    <dgm:cxn modelId="{D0A67FBE-0892-44B2-81E1-F5A25C695F3A}" type="presParOf" srcId="{453498BA-65C5-43AD-9078-B657109E7C7A}" destId="{28C85B61-94C0-42A9-A49C-BF395F49B320}" srcOrd="2" destOrd="0" presId="urn:microsoft.com/office/officeart/2005/8/layout/orgChart1"/>
    <dgm:cxn modelId="{53F40B35-2751-4A7E-8F98-887976919A54}" type="presParOf" srcId="{B4155221-D7C7-4D75-9241-91151E330CF1}" destId="{E38BEA15-7DB7-4A20-B749-934287F509E0}" srcOrd="4" destOrd="0" presId="urn:microsoft.com/office/officeart/2005/8/layout/orgChart1"/>
    <dgm:cxn modelId="{39566B1F-40B9-4845-94C8-697443CBE3CD}" type="presParOf" srcId="{B4155221-D7C7-4D75-9241-91151E330CF1}" destId="{8AAF10A0-0F79-4F23-943F-385C58219E4D}" srcOrd="5" destOrd="0" presId="urn:microsoft.com/office/officeart/2005/8/layout/orgChart1"/>
    <dgm:cxn modelId="{048304DC-67CA-4F9C-8016-C7657C75F455}" type="presParOf" srcId="{8AAF10A0-0F79-4F23-943F-385C58219E4D}" destId="{734E0743-C379-464C-8318-845010B38C1F}" srcOrd="0" destOrd="0" presId="urn:microsoft.com/office/officeart/2005/8/layout/orgChart1"/>
    <dgm:cxn modelId="{D1329F80-BB1D-4E6A-9AA0-1C474B3F0E52}" type="presParOf" srcId="{734E0743-C379-464C-8318-845010B38C1F}" destId="{2CEB00D6-FE23-487D-A7AF-37BB6064C391}" srcOrd="0" destOrd="0" presId="urn:microsoft.com/office/officeart/2005/8/layout/orgChart1"/>
    <dgm:cxn modelId="{6D93BE2A-58D5-4E39-A27D-891870E43750}" type="presParOf" srcId="{734E0743-C379-464C-8318-845010B38C1F}" destId="{DEDF6BDA-A151-4B1F-8690-3FE89D8DE518}" srcOrd="1" destOrd="0" presId="urn:microsoft.com/office/officeart/2005/8/layout/orgChart1"/>
    <dgm:cxn modelId="{A97501F0-3720-4A93-8B0F-D8065A3CD364}" type="presParOf" srcId="{8AAF10A0-0F79-4F23-943F-385C58219E4D}" destId="{A3FEC5CA-ACE9-493F-B9EB-68778F38D893}" srcOrd="1" destOrd="0" presId="urn:microsoft.com/office/officeart/2005/8/layout/orgChart1"/>
    <dgm:cxn modelId="{6A15AC66-F36A-438F-9F1E-2908DB62993C}" type="presParOf" srcId="{8AAF10A0-0F79-4F23-943F-385C58219E4D}" destId="{F165A345-1AB7-426A-A677-BEE99F5A657E}" srcOrd="2" destOrd="0" presId="urn:microsoft.com/office/officeart/2005/8/layout/orgChart1"/>
    <dgm:cxn modelId="{7ED4CFC1-681E-4DD0-8967-BA7F925CAEEC}" type="presParOf" srcId="{1F2642A5-762B-4DB8-B709-9169ACE694BC}" destId="{DCEF531F-8432-4467-BBAB-7DF5985674F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05509E-1FC7-4E0E-A719-DE959B76FAD9}">
      <dsp:nvSpPr>
        <dsp:cNvPr id="0" name=""/>
        <dsp:cNvSpPr/>
      </dsp:nvSpPr>
      <dsp:spPr>
        <a:xfrm>
          <a:off x="2027093" y="1170094"/>
          <a:ext cx="1124057" cy="3678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383"/>
              </a:lnTo>
              <a:lnTo>
                <a:pt x="1124057" y="174383"/>
              </a:lnTo>
              <a:lnTo>
                <a:pt x="1124057" y="367814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202BD8-DC92-41CC-84AD-D70EC0D70836}">
      <dsp:nvSpPr>
        <dsp:cNvPr id="0" name=""/>
        <dsp:cNvSpPr/>
      </dsp:nvSpPr>
      <dsp:spPr>
        <a:xfrm>
          <a:off x="922084" y="1170094"/>
          <a:ext cx="1105009" cy="367814"/>
        </a:xfrm>
        <a:custGeom>
          <a:avLst/>
          <a:gdLst/>
          <a:ahLst/>
          <a:cxnLst/>
          <a:rect l="0" t="0" r="0" b="0"/>
          <a:pathLst>
            <a:path>
              <a:moveTo>
                <a:pt x="1105009" y="0"/>
              </a:moveTo>
              <a:lnTo>
                <a:pt x="1105009" y="174383"/>
              </a:lnTo>
              <a:lnTo>
                <a:pt x="0" y="174383"/>
              </a:lnTo>
              <a:lnTo>
                <a:pt x="0" y="367814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4F0CBD-689A-4D5B-8FCB-B962B056BDD9}">
      <dsp:nvSpPr>
        <dsp:cNvPr id="0" name=""/>
        <dsp:cNvSpPr/>
      </dsp:nvSpPr>
      <dsp:spPr>
        <a:xfrm>
          <a:off x="1105991" y="298897"/>
          <a:ext cx="1842204" cy="871196"/>
        </a:xfrm>
        <a:prstGeom prst="rect">
          <a:avLst/>
        </a:prstGeom>
        <a:solidFill>
          <a:srgbClr val="F3E8F8"/>
        </a:solidFill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>
              <a:solidFill>
                <a:schemeClr val="tx1"/>
              </a:solidFill>
              <a:latin typeface="Sassoon Infant Std" panose="020B0503020103030203" pitchFamily="34" charset="0"/>
            </a:rPr>
            <a:t>thought</a:t>
          </a:r>
        </a:p>
      </dsp:txBody>
      <dsp:txXfrm>
        <a:off x="1105991" y="298897"/>
        <a:ext cx="1842204" cy="871196"/>
      </dsp:txXfrm>
    </dsp:sp>
    <dsp:sp modelId="{A6A2B3A6-3638-4F10-9DB0-95226876E22E}">
      <dsp:nvSpPr>
        <dsp:cNvPr id="0" name=""/>
        <dsp:cNvSpPr/>
      </dsp:nvSpPr>
      <dsp:spPr>
        <a:xfrm>
          <a:off x="982" y="1537909"/>
          <a:ext cx="1842204" cy="860401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>
              <a:solidFill>
                <a:schemeClr val="tx1"/>
              </a:solidFill>
              <a:latin typeface="Sassoon Infant Std" panose="020B0503020103030203" pitchFamily="34" charset="0"/>
            </a:rPr>
            <a:t>rethought</a:t>
          </a:r>
        </a:p>
      </dsp:txBody>
      <dsp:txXfrm>
        <a:off x="982" y="1537909"/>
        <a:ext cx="1842204" cy="860401"/>
      </dsp:txXfrm>
    </dsp:sp>
    <dsp:sp modelId="{75B679C6-ED78-4265-B6CF-43F598DEFDEE}">
      <dsp:nvSpPr>
        <dsp:cNvPr id="0" name=""/>
        <dsp:cNvSpPr/>
      </dsp:nvSpPr>
      <dsp:spPr>
        <a:xfrm>
          <a:off x="2230049" y="1537909"/>
          <a:ext cx="1842204" cy="860401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>
              <a:solidFill>
                <a:schemeClr val="tx1"/>
              </a:solidFill>
              <a:latin typeface="Sassoon Infant Std" panose="020B0503020103030203" pitchFamily="34" charset="0"/>
            </a:rPr>
            <a:t>thoughtful</a:t>
          </a:r>
        </a:p>
      </dsp:txBody>
      <dsp:txXfrm>
        <a:off x="2230049" y="1537909"/>
        <a:ext cx="1842204" cy="8604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8BEA15-7DB7-4A20-B749-934287F509E0}">
      <dsp:nvSpPr>
        <dsp:cNvPr id="0" name=""/>
        <dsp:cNvSpPr/>
      </dsp:nvSpPr>
      <dsp:spPr>
        <a:xfrm>
          <a:off x="3112077" y="1774266"/>
          <a:ext cx="2208713" cy="3605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296"/>
              </a:lnTo>
              <a:lnTo>
                <a:pt x="2208713" y="180296"/>
              </a:lnTo>
              <a:lnTo>
                <a:pt x="2208713" y="360593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05509E-1FC7-4E0E-A719-DE959B76FAD9}">
      <dsp:nvSpPr>
        <dsp:cNvPr id="0" name=""/>
        <dsp:cNvSpPr/>
      </dsp:nvSpPr>
      <dsp:spPr>
        <a:xfrm>
          <a:off x="3066159" y="1774266"/>
          <a:ext cx="91440" cy="360593"/>
        </a:xfrm>
        <a:custGeom>
          <a:avLst/>
          <a:gdLst/>
          <a:ahLst/>
          <a:cxnLst/>
          <a:rect l="0" t="0" r="0" b="0"/>
          <a:pathLst>
            <a:path>
              <a:moveTo>
                <a:pt x="45917" y="0"/>
              </a:moveTo>
              <a:lnTo>
                <a:pt x="45917" y="180296"/>
              </a:lnTo>
              <a:lnTo>
                <a:pt x="45720" y="180296"/>
              </a:lnTo>
              <a:lnTo>
                <a:pt x="45720" y="360593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202BD8-DC92-41CC-84AD-D70EC0D70836}">
      <dsp:nvSpPr>
        <dsp:cNvPr id="0" name=""/>
        <dsp:cNvSpPr/>
      </dsp:nvSpPr>
      <dsp:spPr>
        <a:xfrm>
          <a:off x="903165" y="1774266"/>
          <a:ext cx="2208911" cy="360593"/>
        </a:xfrm>
        <a:custGeom>
          <a:avLst/>
          <a:gdLst/>
          <a:ahLst/>
          <a:cxnLst/>
          <a:rect l="0" t="0" r="0" b="0"/>
          <a:pathLst>
            <a:path>
              <a:moveTo>
                <a:pt x="2208911" y="0"/>
              </a:moveTo>
              <a:lnTo>
                <a:pt x="2208911" y="180296"/>
              </a:lnTo>
              <a:lnTo>
                <a:pt x="0" y="180296"/>
              </a:lnTo>
              <a:lnTo>
                <a:pt x="0" y="360593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4F0CBD-689A-4D5B-8FCB-B962B056BDD9}">
      <dsp:nvSpPr>
        <dsp:cNvPr id="0" name=""/>
        <dsp:cNvSpPr/>
      </dsp:nvSpPr>
      <dsp:spPr>
        <a:xfrm>
          <a:off x="1968282" y="904617"/>
          <a:ext cx="2287589" cy="869648"/>
        </a:xfrm>
        <a:prstGeom prst="rect">
          <a:avLst/>
        </a:prstGeom>
        <a:solidFill>
          <a:srgbClr val="F3E8F8"/>
        </a:solidFill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>
              <a:solidFill>
                <a:schemeClr val="tx1"/>
              </a:solidFill>
              <a:latin typeface="Sassoon Infant Std" panose="020B0503020103030203" pitchFamily="34" charset="0"/>
            </a:rPr>
            <a:t>different</a:t>
          </a:r>
        </a:p>
      </dsp:txBody>
      <dsp:txXfrm>
        <a:off x="1968282" y="904617"/>
        <a:ext cx="2287589" cy="869648"/>
      </dsp:txXfrm>
    </dsp:sp>
    <dsp:sp modelId="{A6A2B3A6-3638-4F10-9DB0-95226876E22E}">
      <dsp:nvSpPr>
        <dsp:cNvPr id="0" name=""/>
        <dsp:cNvSpPr/>
      </dsp:nvSpPr>
      <dsp:spPr>
        <a:xfrm>
          <a:off x="1364" y="2134860"/>
          <a:ext cx="1803603" cy="858556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>
              <a:solidFill>
                <a:schemeClr val="tx1"/>
              </a:solidFill>
              <a:latin typeface="Sassoon Infant Std" panose="020B0503020103030203" pitchFamily="34" charset="0"/>
            </a:rPr>
            <a:t>difference</a:t>
          </a:r>
        </a:p>
      </dsp:txBody>
      <dsp:txXfrm>
        <a:off x="1364" y="2134860"/>
        <a:ext cx="1803603" cy="858556"/>
      </dsp:txXfrm>
    </dsp:sp>
    <dsp:sp modelId="{75B679C6-ED78-4265-B6CF-43F598DEFDEE}">
      <dsp:nvSpPr>
        <dsp:cNvPr id="0" name=""/>
        <dsp:cNvSpPr/>
      </dsp:nvSpPr>
      <dsp:spPr>
        <a:xfrm>
          <a:off x="2165561" y="2134860"/>
          <a:ext cx="1892636" cy="858556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>
              <a:solidFill>
                <a:schemeClr val="tx1"/>
              </a:solidFill>
              <a:latin typeface="Sassoon Infant Std" panose="020B0503020103030203" pitchFamily="34" charset="0"/>
            </a:rPr>
            <a:t>differently</a:t>
          </a:r>
        </a:p>
      </dsp:txBody>
      <dsp:txXfrm>
        <a:off x="2165561" y="2134860"/>
        <a:ext cx="1892636" cy="858556"/>
      </dsp:txXfrm>
    </dsp:sp>
    <dsp:sp modelId="{2CEB00D6-FE23-487D-A7AF-37BB6064C391}">
      <dsp:nvSpPr>
        <dsp:cNvPr id="0" name=""/>
        <dsp:cNvSpPr/>
      </dsp:nvSpPr>
      <dsp:spPr>
        <a:xfrm>
          <a:off x="4418791" y="2134860"/>
          <a:ext cx="1803998" cy="858556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>
              <a:solidFill>
                <a:schemeClr val="tx1"/>
              </a:solidFill>
              <a:latin typeface="Sassoon Infant Std" panose="020B0503020103030203" pitchFamily="34" charset="0"/>
            </a:rPr>
            <a:t>indifferent</a:t>
          </a:r>
        </a:p>
      </dsp:txBody>
      <dsp:txXfrm>
        <a:off x="4418791" y="2134860"/>
        <a:ext cx="1803998" cy="8585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7CE77-EBE7-41AB-8D8C-AE8E5921B2A1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947A9-0A8C-451E-8460-2EA0DEE7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974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603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996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233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52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028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663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279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6278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268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498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6861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693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443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3227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4378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7040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943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3692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706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061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C0309-B370-4B28-B2A3-D58ABB6BE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40FF00-F9F3-417A-B8C6-41747EC564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A6357-182A-4EF1-8773-0CB8823D7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CF43-06F9-4C86-8FBF-915A72E3E3F6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5AD0BC-0BE3-4245-ACEE-8D8267D02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D5DA07-6B59-4636-98C2-3027B7F48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542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4A1CD-1F27-4D2B-A9A0-50285C1A6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E2660-6837-4A26-96F8-28A186A398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42C623-A741-4A8B-BDB8-E3DE50E49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AB30-0BA6-49DF-B849-605E44E0D99C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CAC4B-99FD-4529-B607-6A73887CD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BA2A0-847B-4A97-9184-2AA53273A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960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66EB5-BEAE-451D-9ACA-4B5840150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C4D7F-B294-4676-87E8-C2D0D9A2A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E5D2D-4B90-451F-92A9-B37F7ACD8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A0AC-F04B-4B61-ABD8-58966993BE99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6B139A-B095-420D-8A68-2422DBE9D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A1BD2-FE80-4339-8F51-67B3BDDA0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99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00C37-4CB1-41E1-94DD-3954ECC1F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FEE72-70E5-4738-A4BF-38FE3CC5E2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444594-0E2F-4EA1-9615-9D9A124833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F78874-52E7-4D6C-84C3-234641B77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E5C2-6CDA-4801-ACF8-FDA91F4B8ED8}" type="datetime1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F2192-9252-4FCC-B16F-84E61DF25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8DEDE0-363F-41B1-9C38-024FCEEC4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80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E769C-014D-46EE-A4AE-28E59B938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620235-B4DA-483D-9FFC-17977E591B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F1B183-D0A5-411B-8FFF-40DC1240DC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306D26-1DD4-423A-BDB8-1F5C73DD91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600DEF-43BF-4C09-9920-D0D178E793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A68828-5DEB-4783-859F-264279889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FC89-6D84-4A3A-9383-B555614152D3}" type="datetime1">
              <a:rPr lang="en-GB" smtClean="0"/>
              <a:t>28/04/2026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E60921-3CE0-4367-AAA0-0A5A60D12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092E02-751F-4BD0-8827-BDEA17BC1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05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838DA-A4C8-46B5-BF0C-7D0C725F4DA0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79731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Spotlight on spelling</a:t>
            </a:r>
            <a:endParaRPr lang="en-GB"/>
          </a:p>
        </p:txBody>
      </p:sp>
      <p:graphicFrame>
        <p:nvGraphicFramePr>
          <p:cNvPr id="12" name="Table 6">
            <a:extLst>
              <a:ext uri="{FF2B5EF4-FFF2-40B4-BE49-F238E27FC236}">
                <a16:creationId xmlns:a16="http://schemas.microsoft.com/office/drawing/2014/main" id="{48BAA5BD-D25E-46C7-8812-BE92CB8FB5E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56699815"/>
              </p:ext>
            </p:extLst>
          </p:nvPr>
        </p:nvGraphicFramePr>
        <p:xfrm>
          <a:off x="2032000" y="3441682"/>
          <a:ext cx="8128000" cy="2784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62960676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242129537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2087208"/>
                  </a:ext>
                </a:extLst>
              </a:tr>
              <a:tr h="1483360"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6567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3967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F965-923A-47C4-82E7-5CF29D806CA6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Shine a Light</a:t>
            </a:r>
            <a:endParaRPr lang="en-GB" sz="4400"/>
          </a:p>
        </p:txBody>
      </p:sp>
      <p:pic>
        <p:nvPicPr>
          <p:cNvPr id="8" name="Graphic 7" descr="Flashlight">
            <a:extLst>
              <a:ext uri="{FF2B5EF4-FFF2-40B4-BE49-F238E27FC236}">
                <a16:creationId xmlns:a16="http://schemas.microsoft.com/office/drawing/2014/main" id="{9B039CB2-D2CF-4DB8-B583-4482E774D2D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10800000">
            <a:off x="10508641" y="309134"/>
            <a:ext cx="1337630" cy="133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253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773E6-9881-460F-A4B2-1B19DE12E9BC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Overview of the sequence</a:t>
            </a:r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E7EEF7-FE1E-4C8E-B8DD-D491565B5E79}"/>
              </a:ext>
            </a:extLst>
          </p:cNvPr>
          <p:cNvSpPr txBox="1"/>
          <p:nvPr userDrawn="1"/>
        </p:nvSpPr>
        <p:spPr>
          <a:xfrm>
            <a:off x="838197" y="1825625"/>
            <a:ext cx="10512000" cy="144738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The teaching sequence is based on two spelling lessons lasting a minimum of 15 minutes each per week, with an additional 15-minute (minimum) spelling lesson within writing.</a:t>
            </a:r>
          </a:p>
        </p:txBody>
      </p:sp>
      <p:graphicFrame>
        <p:nvGraphicFramePr>
          <p:cNvPr id="10" name="Table 6">
            <a:extLst>
              <a:ext uri="{FF2B5EF4-FFF2-40B4-BE49-F238E27FC236}">
                <a16:creationId xmlns:a16="http://schemas.microsoft.com/office/drawing/2014/main" id="{450E855A-1431-6148-93DD-BA04C78614A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974325093"/>
              </p:ext>
            </p:extLst>
          </p:nvPr>
        </p:nvGraphicFramePr>
        <p:xfrm>
          <a:off x="944288" y="3646272"/>
          <a:ext cx="10368000" cy="22680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75784">
                  <a:extLst>
                    <a:ext uri="{9D8B030D-6E8A-4147-A177-3AD203B41FA5}">
                      <a16:colId xmlns:a16="http://schemas.microsoft.com/office/drawing/2014/main" val="641058423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1413567394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991886694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259788714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510927216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Sequence</a:t>
                      </a:r>
                    </a:p>
                    <a:p>
                      <a:endParaRPr lang="en-GB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Session 1</a:t>
                      </a:r>
                    </a:p>
                    <a:p>
                      <a:endParaRPr lang="en-GB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Session 2</a:t>
                      </a:r>
                    </a:p>
                    <a:p>
                      <a:endParaRPr lang="en-GB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Session 3</a:t>
                      </a:r>
                    </a:p>
                    <a:p>
                      <a:r>
                        <a:rPr lang="en-US" sz="16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(within writing lessons)</a:t>
                      </a:r>
                      <a:endParaRPr lang="en-GB" sz="1600" b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Home learning</a:t>
                      </a:r>
                    </a:p>
                    <a:p>
                      <a:endParaRPr lang="en-GB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9334441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US" b="1">
                          <a:latin typeface="Sassoon Infant Std" panose="020B0503020103030203" pitchFamily="34" charset="0"/>
                        </a:rPr>
                        <a:t>Week 1</a:t>
                      </a:r>
                    </a:p>
                    <a:p>
                      <a:endParaRPr lang="en-GB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Teach new concept</a:t>
                      </a:r>
                    </a:p>
                    <a:p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Apply new concept</a:t>
                      </a:r>
                    </a:p>
                    <a:p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Reasoning </a:t>
                      </a:r>
                    </a:p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Spelling transfer</a:t>
                      </a:r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Essential word category </a:t>
                      </a:r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4238329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US" b="1">
                          <a:latin typeface="Sassoon Infant Std" panose="020B0503020103030203" pitchFamily="34" charset="0"/>
                        </a:rPr>
                        <a:t>Week 2</a:t>
                      </a:r>
                    </a:p>
                    <a:p>
                      <a:endParaRPr lang="en-GB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Etymology</a:t>
                      </a:r>
                    </a:p>
                    <a:p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Revisit previous concept</a:t>
                      </a:r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Correction</a:t>
                      </a:r>
                    </a:p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Spelling transfer</a:t>
                      </a:r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Reasoning and correction exercises</a:t>
                      </a:r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24970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8063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6F9D2-A3C8-4B9D-A00B-85FFA61D5A4A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Speed Spell</a:t>
            </a: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3E26C3-2FD6-403C-A924-2A5712A5A36C}"/>
              </a:ext>
            </a:extLst>
          </p:cNvPr>
          <p:cNvSpPr txBox="1"/>
          <p:nvPr userDrawn="1"/>
        </p:nvSpPr>
        <p:spPr>
          <a:xfrm>
            <a:off x="841420" y="1836656"/>
            <a:ext cx="1093713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Work with a partner. Call yourselves A and B.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Child A sits with their back to the board.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Child B faces the board and reads each word aloud.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Child A writes as many words as they can in the time given.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Check each word together.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Swap over and repeat.</a:t>
            </a:r>
          </a:p>
        </p:txBody>
      </p:sp>
      <p:pic>
        <p:nvPicPr>
          <p:cNvPr id="8" name="Graphic 7" descr="Stopwatch">
            <a:extLst>
              <a:ext uri="{FF2B5EF4-FFF2-40B4-BE49-F238E27FC236}">
                <a16:creationId xmlns:a16="http://schemas.microsoft.com/office/drawing/2014/main" id="{B6583220-3C13-45C1-A088-21A113F5CED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40016" y="365125"/>
            <a:ext cx="1549078" cy="1549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549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A0C79-FCF9-49F9-952A-B186893B8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2B7378-3B84-45AD-8F76-3C9C28CB6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2DFB8A-914D-4177-9B30-F1FC1C0421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C24596-1A64-414B-BFD3-53187F487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7876C-6E3F-47F8-91C1-7777EE4B9368}" type="datetime1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492817-0858-4F4E-AD9C-1140113D8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B9600-AE2A-4DAE-A9EA-16806CE29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730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B9D93-02EC-450F-954A-0415DF336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FF3E3C-A392-40CE-A94D-9DF138DA13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8386D6-F5EA-46CA-BE66-B36E3BC03A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E17521-333F-4362-999D-1A1533610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D460-FEAE-4B8E-82A5-59DFE0263921}" type="datetime1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36BD9E-AF97-4019-8092-1120EE16F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46CA29-B7B1-4007-9B9F-6861FEC00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276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CFA02-5215-4C0D-93BD-82E6AE80D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68EC06-7D17-4BAE-BAD4-B3D68D89BE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1A8C5-0836-4758-B560-8CB34FF93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9AED-1E99-4E8B-B4B2-8A47DE9C69DC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51B3AC-71EA-4A2D-8DE5-7F4C873F6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DC66B6-19FE-4051-A79A-E92259495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067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5F31A4-8B6F-4FDF-9A24-B24D7D8778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E0B113-73D8-4499-9889-D180467FF5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1F7015-4D75-4BEF-8C94-FD1BC5A45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F86E1-E0F5-4E5B-96EF-9B36223E541E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FFF7FD-F314-416D-8EA6-FF9B0E62D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A1A2A-5492-435A-8EF8-6AD0DDC70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099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2902DCD-DAE5-4EE7-A636-6F2F49C1028D}"/>
              </a:ext>
            </a:extLst>
          </p:cNvPr>
          <p:cNvSpPr/>
          <p:nvPr userDrawn="1"/>
        </p:nvSpPr>
        <p:spPr>
          <a:xfrm>
            <a:off x="354000" y="302629"/>
            <a:ext cx="11484000" cy="6252742"/>
          </a:xfrm>
          <a:prstGeom prst="rect">
            <a:avLst/>
          </a:prstGeom>
          <a:solidFill>
            <a:schemeClr val="bg1"/>
          </a:solidFill>
          <a:ln w="762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E357C6-36F2-47AE-A5EA-AE9CD5954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762C82-EA22-4523-A362-46D6FFD6D5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CF7FD-96EC-4E50-8D7A-9F78C19FE6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FAFD7-F238-44FC-9F2B-7B651529DC75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5983D-5F80-436A-8D51-FD477088D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0D867C-32F8-4BEE-906F-D209CECE9F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88784" y="654770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Google Shape;15;p8" descr="A close up of a sign&#10;&#10;Description automatically generated">
            <a:extLst>
              <a:ext uri="{FF2B5EF4-FFF2-40B4-BE49-F238E27FC236}">
                <a16:creationId xmlns:a16="http://schemas.microsoft.com/office/drawing/2014/main" id="{922F0FD7-8808-4C97-8BFD-BFA71F793F30}"/>
              </a:ext>
            </a:extLst>
          </p:cNvPr>
          <p:cNvPicPr preferRelativeResize="0"/>
          <p:nvPr userDrawn="1"/>
        </p:nvPicPr>
        <p:blipFill rotWithShape="1">
          <a:blip r:embed="rId15">
            <a:alphaModFix/>
          </a:blip>
          <a:srcRect/>
          <a:stretch/>
        </p:blipFill>
        <p:spPr>
          <a:xfrm>
            <a:off x="284170" y="6619464"/>
            <a:ext cx="727519" cy="20786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22;p11">
            <a:extLst>
              <a:ext uri="{FF2B5EF4-FFF2-40B4-BE49-F238E27FC236}">
                <a16:creationId xmlns:a16="http://schemas.microsoft.com/office/drawing/2014/main" id="{9BE25DBD-415A-40C6-8911-70AE82534A45}"/>
              </a:ext>
            </a:extLst>
          </p:cNvPr>
          <p:cNvSpPr txBox="1"/>
          <p:nvPr userDrawn="1"/>
        </p:nvSpPr>
        <p:spPr>
          <a:xfrm>
            <a:off x="1511671" y="6538327"/>
            <a:ext cx="9168659" cy="376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Intellectual content and design copyright © 2022 Unity Schools Partnership (Curriculum structure and principles © Greenfields Education Ltd) </a:t>
            </a:r>
            <a:r>
              <a:rPr lang="en-GB"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Image(s) used under license from Shutterstock.com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2063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0" r:id="rId7"/>
    <p:sldLayoutId id="2147483662" r:id="rId8"/>
    <p:sldLayoutId id="2147483663" r:id="rId9"/>
    <p:sldLayoutId id="2147483656" r:id="rId10"/>
    <p:sldLayoutId id="2147483657" r:id="rId11"/>
    <p:sldLayoutId id="2147483658" r:id="rId12"/>
    <p:sldLayoutId id="214748365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239784/English_Appendix_1_-_Spelling.pdf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715172839/fc35cfa7d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B0C8B-2275-4E4B-A30E-0F4558B209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74204" y="2802550"/>
            <a:ext cx="5243593" cy="1080000"/>
          </a:xfrm>
          <a:solidFill>
            <a:srgbClr val="F3E8F8"/>
          </a:solidFill>
          <a:ln w="38100">
            <a:solidFill>
              <a:srgbClr val="6D2D8F"/>
            </a:solidFill>
          </a:ln>
        </p:spPr>
        <p:txBody>
          <a:bodyPr anchor="ctr">
            <a:noAutofit/>
          </a:bodyPr>
          <a:lstStyle/>
          <a:p>
            <a:r>
              <a:rPr lang="en-GB" b="1">
                <a:latin typeface="Sassoon Infant Std" panose="020B0503020103030203" pitchFamily="34" charset="0"/>
              </a:rPr>
              <a:t>CUSP Spelling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F064BF-5399-45BB-8429-0780C0226F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3657" y="4649167"/>
            <a:ext cx="8824686" cy="1169098"/>
          </a:xfrm>
          <a:ln w="38100">
            <a:solidFill>
              <a:srgbClr val="6D2D8F"/>
            </a:solidFill>
          </a:ln>
        </p:spPr>
        <p:txBody>
          <a:bodyPr anchor="ctr"/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lang="en-GB" b="1" dirty="0">
                <a:latin typeface="Sassoon Infant Std" panose="020B0503020103030203" pitchFamily="34" charset="0"/>
              </a:rPr>
              <a:t>Year 4 Block 3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b="1" dirty="0">
                <a:latin typeface="Sassoon Infant Std"/>
              </a:rPr>
              <a:t>Statutory words</a:t>
            </a:r>
            <a:endParaRPr lang="en-GB" b="1" dirty="0">
              <a:latin typeface="Sassoon Infant Std" panose="020B0503020103030203" pitchFamily="34" charset="0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C19BEBA-8817-4309-A323-845B352DD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391" y="998586"/>
            <a:ext cx="4557218" cy="118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2F9382-355B-4770-AFB4-F97B9DAE6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263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67ADC2A-F3FA-4D32-B089-CFA0C94BC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707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59F8E227-4B0D-49BE-AAC1-162CA1DEC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580" y="365125"/>
            <a:ext cx="10900978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Teacher guidance and possible misconceptions</a:t>
            </a:r>
            <a:endParaRPr lang="en-US">
              <a:latin typeface="Sassoon Infant Std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A528B13-F68F-4DED-B13C-040F55336F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1001"/>
            <a:ext cx="104760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2000"/>
              </a:spcAft>
              <a:buNone/>
            </a:pPr>
            <a:r>
              <a:rPr lang="en-GB" sz="2400" dirty="0">
                <a:latin typeface="Sassoon Infant Std" panose="020B0503020103030203" pitchFamily="34" charset="0"/>
              </a:rPr>
              <a:t>When teaching statutory words, teachers should be aware of the following:</a:t>
            </a:r>
          </a:p>
          <a:p>
            <a:pPr>
              <a:lnSpc>
                <a:spcPct val="100000"/>
              </a:lnSpc>
              <a:spcAft>
                <a:spcPts val="2000"/>
              </a:spcAft>
            </a:pPr>
            <a:r>
              <a:rPr lang="en-GB" sz="2400" dirty="0">
                <a:latin typeface="Sassoon Infant Std" panose="020B0503020103030203" pitchFamily="34" charset="0"/>
              </a:rPr>
              <a:t>Some statutory words follow concepts or spelling patterns that are taught during Y3/4.</a:t>
            </a:r>
          </a:p>
          <a:p>
            <a:pPr>
              <a:lnSpc>
                <a:spcPct val="100000"/>
              </a:lnSpc>
              <a:spcAft>
                <a:spcPts val="2000"/>
              </a:spcAft>
            </a:pPr>
            <a:r>
              <a:rPr lang="en-GB" sz="2400" dirty="0">
                <a:latin typeface="Sassoon Infant Std" panose="020B0503020103030203" pitchFamily="34" charset="0"/>
              </a:rPr>
              <a:t>This block does not cover all the Y3/4 statutory words listed in </a:t>
            </a:r>
            <a:r>
              <a:rPr lang="en-GB" sz="2400" dirty="0">
                <a:latin typeface="Sassoon Infant Std" panose="020B0503020103030203" pitchFamily="34" charset="0"/>
                <a:hlinkClick r:id="rId3"/>
              </a:rPr>
              <a:t>Appendix 1</a:t>
            </a:r>
            <a:r>
              <a:rPr lang="en-GB" sz="2400" dirty="0">
                <a:latin typeface="Sassoon Infant Std" panose="020B0503020103030203" pitchFamily="34" charset="0"/>
              </a:rPr>
              <a:t> but these will all be covered in dictation and home learning tasks across the year. Year 3/4 statutory words are also covered in Year 3 Block 9, and in Year 4 Blocks 6 and 12.</a:t>
            </a:r>
          </a:p>
          <a:p>
            <a:pPr>
              <a:lnSpc>
                <a:spcPct val="100000"/>
              </a:lnSpc>
              <a:spcAft>
                <a:spcPts val="2000"/>
              </a:spcAft>
            </a:pPr>
            <a:r>
              <a:rPr lang="en-GB" sz="2400" dirty="0">
                <a:latin typeface="Sassoon Infant Std" panose="020B0503020103030203" pitchFamily="34" charset="0"/>
              </a:rPr>
              <a:t>Statutory words are grouped where possible to allow pupils to make connections.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8BB8227-856C-44BD-A47F-841189D45E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092"/>
          <a:stretch/>
        </p:blipFill>
        <p:spPr>
          <a:xfrm>
            <a:off x="10931725" y="5767136"/>
            <a:ext cx="854231" cy="735363"/>
          </a:xfrm>
          <a:prstGeom prst="rect">
            <a:avLst/>
          </a:prstGeom>
        </p:spPr>
      </p:pic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02DA7672-21CC-4ACD-87A5-5BEB97279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421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1, Session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B02456-5B54-4BBD-90E8-6C81EB05F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4</a:t>
            </a:fld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AD54FB0-D3F3-4114-A7F1-81452D4CCFE8}"/>
              </a:ext>
            </a:extLst>
          </p:cNvPr>
          <p:cNvSpPr txBox="1">
            <a:spLocks/>
          </p:cNvSpPr>
          <p:nvPr/>
        </p:nvSpPr>
        <p:spPr>
          <a:xfrm>
            <a:off x="710293" y="5665130"/>
            <a:ext cx="10771414" cy="612000"/>
          </a:xfrm>
          <a:prstGeom prst="rect">
            <a:avLst/>
          </a:prstGeom>
          <a:ln w="28575">
            <a:solidFill>
              <a:srgbClr val="6D2D8F"/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2900" dirty="0">
                <a:latin typeface="Sassoon Infant Std"/>
              </a:rPr>
              <a:t>Teachers should click </a:t>
            </a:r>
            <a:r>
              <a:rPr lang="en-GB" sz="2900" dirty="0">
                <a:latin typeface="Sassoon Infant Std"/>
                <a:hlinkClick r:id="rId3"/>
              </a:rPr>
              <a:t>here</a:t>
            </a:r>
            <a:r>
              <a:rPr lang="en-GB" sz="2900" dirty="0">
                <a:latin typeface="Sassoon Infant Std"/>
              </a:rPr>
              <a:t> to access a short video explaining this concept.</a:t>
            </a:r>
          </a:p>
        </p:txBody>
      </p:sp>
    </p:spTree>
    <p:extLst>
      <p:ext uri="{BB962C8B-B14F-4D97-AF65-F5344CB8AC3E}">
        <p14:creationId xmlns:p14="http://schemas.microsoft.com/office/powerpoint/2010/main" val="1174511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427B17D7-FA65-4BB8-9D7F-21871A6AD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9639"/>
            <a:ext cx="10548000" cy="1325563"/>
          </a:xfrm>
        </p:spPr>
        <p:txBody>
          <a:bodyPr>
            <a:noAutofit/>
          </a:bodyPr>
          <a:lstStyle/>
          <a:p>
            <a:r>
              <a:rPr lang="en-GB">
                <a:latin typeface="Sassoon Infant Std" panose="020B0503020103030203" pitchFamily="34" charset="0"/>
              </a:rPr>
              <a:t>Statutory words</a:t>
            </a:r>
          </a:p>
        </p:txBody>
      </p: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79AE9C74-E43F-4D9C-A039-35BA44589039}"/>
              </a:ext>
            </a:extLst>
          </p:cNvPr>
          <p:cNvGraphicFramePr>
            <a:graphicFrameLocks noGrp="1" noDrilldown="1" noMove="1" noResize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5983176"/>
              </p:ext>
            </p:extLst>
          </p:nvPr>
        </p:nvGraphicFramePr>
        <p:xfrm>
          <a:off x="964745" y="2449416"/>
          <a:ext cx="5328000" cy="27838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4000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664000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53860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suppose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experiment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island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strength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grammar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through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though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guard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63371806"/>
                  </a:ext>
                </a:extLst>
              </a:tr>
            </a:tbl>
          </a:graphicData>
        </a:graphic>
      </p:graphicFrame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26C75ECD-BAD1-47C9-B7EE-1882D3EF8ECB}"/>
              </a:ext>
            </a:extLst>
          </p:cNvPr>
          <p:cNvSpPr/>
          <p:nvPr/>
        </p:nvSpPr>
        <p:spPr>
          <a:xfrm>
            <a:off x="6934200" y="2449416"/>
            <a:ext cx="4259120" cy="2783819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Can you use each of these words in a sentence?</a:t>
            </a:r>
          </a:p>
          <a:p>
            <a:pPr algn="ctr"/>
            <a:endParaRPr lang="en-GB" sz="240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Which words could you add a prefix / suffix to?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DB9AF663-D4AB-497A-8D39-DA7DCC5F8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53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04DF81A7-B057-45EF-9392-0511AA722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What is the tricky part?</a:t>
            </a: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BF646AEA-A7F2-4FBF-8BA1-949ED4842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6</a:t>
            </a:fld>
            <a:endParaRPr lang="en-GB"/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A8B5B18D-3AF5-42D2-B270-7969E6463B6C}"/>
              </a:ext>
            </a:extLst>
          </p:cNvPr>
          <p:cNvSpPr/>
          <p:nvPr/>
        </p:nvSpPr>
        <p:spPr>
          <a:xfrm>
            <a:off x="5905500" y="2056099"/>
            <a:ext cx="5328000" cy="3348000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What can you write / say to help you remember this word?</a:t>
            </a:r>
          </a:p>
          <a:p>
            <a:pPr algn="ctr"/>
            <a:endParaRPr lang="en-GB" sz="160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two ‘p’s app</a:t>
            </a:r>
            <a:r>
              <a:rPr lang="en-GB" sz="2800" u="sng">
                <a:solidFill>
                  <a:schemeClr val="tx1"/>
                </a:solidFill>
                <a:latin typeface="Sassoon Infant Std" panose="020B0503020103030203" pitchFamily="34" charset="0"/>
              </a:rPr>
              <a:t>ear</a:t>
            </a:r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 in my </a:t>
            </a:r>
            <a:r>
              <a:rPr lang="en-GB" sz="2800" u="sng">
                <a:solidFill>
                  <a:schemeClr val="tx1"/>
                </a:solidFill>
                <a:latin typeface="Sassoon Infant Std" panose="020B0503020103030203" pitchFamily="34" charset="0"/>
              </a:rPr>
              <a:t>ear</a:t>
            </a:r>
          </a:p>
          <a:p>
            <a:pPr algn="ctr"/>
            <a:endParaRPr lang="en-GB" sz="1600">
              <a:solidFill>
                <a:schemeClr val="tx1"/>
              </a:solidFill>
              <a:highlight>
                <a:srgbClr val="FFFF00"/>
              </a:highlight>
              <a:latin typeface="Sassoon Infant Std" panose="020B0503020103030203" pitchFamily="34" charset="0"/>
            </a:endParaRPr>
          </a:p>
          <a:p>
            <a:pPr algn="ctr"/>
            <a:r>
              <a:rPr lang="en-GB" sz="2800" u="sng">
                <a:solidFill>
                  <a:schemeClr val="tx1"/>
                </a:solidFill>
                <a:latin typeface="Sassoon Infant Std" panose="020B0503020103030203" pitchFamily="34" charset="0"/>
              </a:rPr>
              <a:t>u</a:t>
            </a:r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 </a:t>
            </a:r>
            <a:r>
              <a:rPr lang="en-GB" sz="2800" u="sng">
                <a:solidFill>
                  <a:schemeClr val="tx1"/>
                </a:solidFill>
                <a:latin typeface="Sassoon Infant Std" panose="020B0503020103030203" pitchFamily="34" charset="0"/>
              </a:rPr>
              <a:t>r</a:t>
            </a:r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 nat - u - ral</a:t>
            </a:r>
            <a:endParaRPr lang="en-GB" sz="2800" u="sng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endParaRPr lang="en-GB" sz="1600">
              <a:solidFill>
                <a:schemeClr val="tx1"/>
              </a:solidFill>
              <a:highlight>
                <a:srgbClr val="FFFF00"/>
              </a:highlight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of - </a:t>
            </a:r>
            <a:r>
              <a:rPr lang="en-GB" sz="2800" u="sng">
                <a:solidFill>
                  <a:schemeClr val="tx1"/>
                </a:solidFill>
                <a:latin typeface="Sassoon Infant Std" panose="020B0503020103030203" pitchFamily="34" charset="0"/>
              </a:rPr>
              <a:t>ten</a:t>
            </a:r>
            <a:endParaRPr lang="en-GB" sz="2800">
              <a:solidFill>
                <a:schemeClr val="tx1"/>
              </a:solidFill>
              <a:latin typeface="Sassoon Infant Std" panose="020B0503020103030203" pitchFamily="34" charset="0"/>
            </a:endParaRPr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3F261065-FCD6-4A91-B70F-6807564DA999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789546394"/>
              </p:ext>
            </p:extLst>
          </p:nvPr>
        </p:nvGraphicFramePr>
        <p:xfrm>
          <a:off x="966702" y="2047099"/>
          <a:ext cx="4356000" cy="336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78000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178000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6732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673200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enough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appear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673200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address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often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673200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natural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actual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673200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actually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disappear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9824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F8D1735-7975-452C-A6DD-9C0F02740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095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84000-D6E6-4B70-9E78-3E3AE7A83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Speed Spell words</a:t>
            </a:r>
          </a:p>
        </p:txBody>
      </p:sp>
      <p:pic>
        <p:nvPicPr>
          <p:cNvPr id="9" name="Graphic 8" descr="Stopwatch">
            <a:extLst>
              <a:ext uri="{FF2B5EF4-FFF2-40B4-BE49-F238E27FC236}">
                <a16:creationId xmlns:a16="http://schemas.microsoft.com/office/drawing/2014/main" id="{D0A5474E-2EE1-4F8B-8418-749BC921744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40016" y="365125"/>
            <a:ext cx="1549078" cy="1549078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3655DB-80EF-4F20-9236-77533F78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8</a:t>
            </a:fld>
            <a:endParaRPr lang="en-GB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8EB1B6F-2862-472D-B4C4-E744FF861857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822665765"/>
              </p:ext>
            </p:extLst>
          </p:nvPr>
        </p:nvGraphicFramePr>
        <p:xfrm>
          <a:off x="838200" y="2217694"/>
          <a:ext cx="10636020" cy="416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005">
                  <a:extLst>
                    <a:ext uri="{9D8B030D-6E8A-4147-A177-3AD203B41FA5}">
                      <a16:colId xmlns:a16="http://schemas.microsoft.com/office/drawing/2014/main" val="3578940219"/>
                    </a:ext>
                  </a:extLst>
                </a:gridCol>
                <a:gridCol w="2209005">
                  <a:extLst>
                    <a:ext uri="{9D8B030D-6E8A-4147-A177-3AD203B41FA5}">
                      <a16:colId xmlns:a16="http://schemas.microsoft.com/office/drawing/2014/main" val="33296537"/>
                    </a:ext>
                  </a:extLst>
                </a:gridCol>
                <a:gridCol w="2209005">
                  <a:extLst>
                    <a:ext uri="{9D8B030D-6E8A-4147-A177-3AD203B41FA5}">
                      <a16:colId xmlns:a16="http://schemas.microsoft.com/office/drawing/2014/main" val="1512972673"/>
                    </a:ext>
                  </a:extLst>
                </a:gridCol>
                <a:gridCol w="2209005">
                  <a:extLst>
                    <a:ext uri="{9D8B030D-6E8A-4147-A177-3AD203B41FA5}">
                      <a16:colId xmlns:a16="http://schemas.microsoft.com/office/drawing/2014/main" val="2911732031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566300530"/>
                    </a:ext>
                  </a:extLst>
                </a:gridCol>
              </a:tblGrid>
              <a:tr h="80582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guard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island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though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strength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address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9408307"/>
                  </a:ext>
                </a:extLst>
              </a:tr>
              <a:tr h="805820"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different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enough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answer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group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opposite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263579"/>
                  </a:ext>
                </a:extLst>
              </a:tr>
              <a:tr h="805820"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often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actually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February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although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length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5992211"/>
                  </a:ext>
                </a:extLst>
              </a:tr>
              <a:tr h="805820"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through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difficult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business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arrive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experiment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8377124"/>
                  </a:ext>
                </a:extLst>
              </a:tr>
              <a:tr h="805820"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suppose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natural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grammar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appear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thought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6800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9879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1, Session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E674EE-8B44-4DAB-B80F-238081EEC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868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5DE3B568-0FF0-4D7A-8588-EA6B1C14C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Revisit – statutory words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C7A6FB2F-44FA-43C4-9019-E4871C84DC46}"/>
              </a:ext>
            </a:extLst>
          </p:cNvPr>
          <p:cNvSpPr/>
          <p:nvPr/>
        </p:nvSpPr>
        <p:spPr>
          <a:xfrm>
            <a:off x="6742282" y="2411316"/>
            <a:ext cx="4500000" cy="2793630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What were the tricky parts?</a:t>
            </a:r>
          </a:p>
          <a:p>
            <a:pPr algn="ctr"/>
            <a:endParaRPr lang="en-GB" sz="320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What clues did you use?</a:t>
            </a:r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42353A61-E063-4299-A876-4E9485E60024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750882939"/>
              </p:ext>
            </p:extLst>
          </p:nvPr>
        </p:nvGraphicFramePr>
        <p:xfrm>
          <a:off x="947652" y="2411316"/>
          <a:ext cx="5220000" cy="27838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10000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610000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53860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enough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appear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address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often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natural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actual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actually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disappear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</a:tbl>
          </a:graphicData>
        </a:graphic>
      </p:graphicFrame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1EF16ECF-F14B-4A1F-A163-EB3F7140E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674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55A24-7C7D-48C2-913B-267FEFD36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Dictation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47C5FD-5095-44F3-93B7-FD202EC26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32237"/>
            <a:ext cx="10982093" cy="96331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Sassoon Infant Std" panose="020B0503020103030203" pitchFamily="34" charset="0"/>
              </a:rPr>
              <a:t>Listen to each sentence and write it down, concentrating on the tricky parts in each of the focus words. Punctuate your sentences correctly.</a:t>
            </a:r>
            <a:endParaRPr lang="en-GB" u="sng" dirty="0">
              <a:latin typeface="Sassoon Infant Std" panose="020B0503020103030203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F08DF-85A5-41A7-811D-4A4CAE93A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144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628DAE7B-26CD-4770-8A51-6969F41F842F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969173323"/>
              </p:ext>
            </p:extLst>
          </p:nvPr>
        </p:nvGraphicFramePr>
        <p:xfrm>
          <a:off x="838634" y="2274586"/>
          <a:ext cx="10836000" cy="41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8000">
                  <a:extLst>
                    <a:ext uri="{9D8B030D-6E8A-4147-A177-3AD203B41FA5}">
                      <a16:colId xmlns:a16="http://schemas.microsoft.com/office/drawing/2014/main" val="1673712522"/>
                    </a:ext>
                  </a:extLst>
                </a:gridCol>
                <a:gridCol w="8928000">
                  <a:extLst>
                    <a:ext uri="{9D8B030D-6E8A-4147-A177-3AD203B41FA5}">
                      <a16:colId xmlns:a16="http://schemas.microsoft.com/office/drawing/2014/main" val="1164738538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1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The bus should </a:t>
                      </a:r>
                      <a:r>
                        <a:rPr lang="en-GB" sz="26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appear</a:t>
                      </a:r>
                      <a:r>
                        <a:rPr lang="en-GB" sz="2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 in an hour </a:t>
                      </a:r>
                      <a:r>
                        <a:rPr lang="en-GB" sz="26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although</a:t>
                      </a:r>
                      <a:r>
                        <a:rPr lang="en-GB" sz="2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 it might be late. 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1586849"/>
                  </a:ext>
                </a:extLst>
              </a:tr>
              <a:tr h="12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2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We need to read some information about the </a:t>
                      </a:r>
                      <a:r>
                        <a:rPr lang="en-GB" sz="26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island</a:t>
                      </a:r>
                      <a:r>
                        <a:rPr lang="en-GB" sz="2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 before we </a:t>
                      </a:r>
                      <a:r>
                        <a:rPr lang="en-GB" sz="26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arrive</a:t>
                      </a:r>
                      <a:r>
                        <a:rPr lang="en-GB" sz="2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7910334"/>
                  </a:ext>
                </a:extLst>
              </a:tr>
              <a:tr h="97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3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It’s </a:t>
                      </a:r>
                      <a:r>
                        <a:rPr lang="en-GB" sz="26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actually</a:t>
                      </a:r>
                      <a:r>
                        <a:rPr lang="en-GB" sz="2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 quite </a:t>
                      </a:r>
                      <a:r>
                        <a:rPr lang="en-GB" sz="26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natural</a:t>
                      </a:r>
                      <a:r>
                        <a:rPr lang="en-GB" sz="2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 for dogs to want to be part of a family.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7417312"/>
                  </a:ext>
                </a:extLst>
              </a:tr>
              <a:tr h="1116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4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 sat </a:t>
                      </a:r>
                      <a:r>
                        <a:rPr lang="en-GB" sz="26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opposite</a:t>
                      </a: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the window so I could see all the </a:t>
                      </a:r>
                      <a:r>
                        <a:rPr lang="en-GB" sz="26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different</a:t>
                      </a: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planes go past.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6752207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8AD55A24-7C7D-48C2-913B-267FEFD36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Dictation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47C5FD-5095-44F3-93B7-FD202EC26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32238"/>
            <a:ext cx="10982093" cy="61088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Sassoon Infant Std" panose="020B0503020103030203" pitchFamily="34" charset="0"/>
              </a:rPr>
              <a:t>Check your sentences for correct spelling and punctuation.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F08DF-85A5-41A7-811D-4A4CAE93A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779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>
                <a:latin typeface="Sassoon Infant Std" panose="020B0503020103030203" pitchFamily="34" charset="0"/>
              </a:rPr>
              <a:t>Week 1, Session 3</a:t>
            </a:r>
            <a:br>
              <a:rPr lang="en-GB">
                <a:latin typeface="Sassoon Infant Std" panose="020B0503020103030203" pitchFamily="34" charset="0"/>
              </a:rPr>
            </a:br>
            <a:r>
              <a:rPr lang="en-GB" sz="3350">
                <a:latin typeface="Sassoon Infant Std" panose="020B0503020103030203" pitchFamily="34" charset="0"/>
              </a:rPr>
              <a:t>(within a writing lesson)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90C36-2AB5-4B43-AC56-26C07DAD7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998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AB2149AB-0945-4C06-B46E-83FEAE4A4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Reasoning in spelling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C5A5D7D-A868-43EE-B012-ADDDE08CF4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8650"/>
            <a:ext cx="10515600" cy="845183"/>
          </a:xfrm>
        </p:spPr>
        <p:txBody>
          <a:bodyPr/>
          <a:lstStyle/>
          <a:p>
            <a:pPr marL="0" indent="0">
              <a:buNone/>
            </a:pPr>
            <a:r>
              <a:rPr lang="en-GB">
                <a:latin typeface="Sassoon Infant Std" panose="020B0503020103030203" pitchFamily="34" charset="0"/>
              </a:rPr>
              <a:t>What are the missing letters? W</a:t>
            </a:r>
            <a:r>
              <a:rPr lang="en-GB" sz="2800">
                <a:latin typeface="Sassoon Infant Std" panose="020B0503020103030203" pitchFamily="34" charset="0"/>
              </a:rPr>
              <a:t>rite the whole word.</a:t>
            </a:r>
            <a:endParaRPr lang="en-GB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>
              <a:latin typeface="Sassoon Infant Std" panose="020B0503020103030203" pitchFamily="34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6A498D5A-5FAE-4F61-A13E-87C58BDFA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14</a:t>
            </a:fld>
            <a:endParaRPr lang="en-GB"/>
          </a:p>
        </p:txBody>
      </p:sp>
      <p:graphicFrame>
        <p:nvGraphicFramePr>
          <p:cNvPr id="16" name="Table 5">
            <a:extLst>
              <a:ext uri="{FF2B5EF4-FFF2-40B4-BE49-F238E27FC236}">
                <a16:creationId xmlns:a16="http://schemas.microsoft.com/office/drawing/2014/main" id="{6CB3C1CA-1FEE-404A-B017-BF9194602B04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100188257"/>
              </p:ext>
            </p:extLst>
          </p:nvPr>
        </p:nvGraphicFramePr>
        <p:xfrm>
          <a:off x="843936" y="2265175"/>
          <a:ext cx="10606637" cy="403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6000">
                  <a:extLst>
                    <a:ext uri="{9D8B030D-6E8A-4147-A177-3AD203B41FA5}">
                      <a16:colId xmlns:a16="http://schemas.microsoft.com/office/drawing/2014/main" val="532719352"/>
                    </a:ext>
                  </a:extLst>
                </a:gridCol>
                <a:gridCol w="3096000">
                  <a:extLst>
                    <a:ext uri="{9D8B030D-6E8A-4147-A177-3AD203B41FA5}">
                      <a16:colId xmlns:a16="http://schemas.microsoft.com/office/drawing/2014/main" val="1370793604"/>
                    </a:ext>
                  </a:extLst>
                </a:gridCol>
                <a:gridCol w="2830637">
                  <a:extLst>
                    <a:ext uri="{9D8B030D-6E8A-4147-A177-3AD203B41FA5}">
                      <a16:colId xmlns:a16="http://schemas.microsoft.com/office/drawing/2014/main" val="2032891729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2584256106"/>
                    </a:ext>
                  </a:extLst>
                </a:gridCol>
              </a:tblGrid>
              <a:tr h="1008000"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Sassoon Infant Std"/>
                        </a:rPr>
                        <a:t>stre</a:t>
                      </a: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/>
                        </a:rPr>
                        <a:t> _ _ _ _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/>
                        </a:rPr>
                        <a:t>________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/>
                        </a:rPr>
                        <a:t>b _ s _ ness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/>
                        </a:rPr>
                        <a:t>________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570859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/>
                        </a:rPr>
                        <a:t>diff _ _ _ </a:t>
                      </a:r>
                      <a:r>
                        <a:rPr lang="en-GB" sz="2800" dirty="0" err="1">
                          <a:latin typeface="Sassoon Infant Std"/>
                        </a:rPr>
                        <a:t>lt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/>
                        </a:rPr>
                        <a:t>________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/>
                        </a:rPr>
                        <a:t>ac _ _ _ </a:t>
                      </a:r>
                      <a:r>
                        <a:rPr lang="en-GB" sz="2800" b="0" err="1">
                          <a:solidFill>
                            <a:schemeClr val="tx1"/>
                          </a:solidFill>
                          <a:latin typeface="Sassoon Infant Std"/>
                        </a:rPr>
                        <a:t>lly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/>
                        </a:rPr>
                        <a:t>________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040791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/>
                        </a:rPr>
                        <a:t>Feb _ _ _ </a:t>
                      </a:r>
                      <a:r>
                        <a:rPr lang="en-GB" sz="2800" dirty="0" err="1">
                          <a:latin typeface="Sassoon Infant Std"/>
                        </a:rPr>
                        <a:t>ry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/>
                        </a:rPr>
                        <a:t>________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err="1">
                          <a:latin typeface="Sassoon Infant Std"/>
                        </a:rPr>
                        <a:t>thr</a:t>
                      </a:r>
                      <a:r>
                        <a:rPr lang="en-GB" sz="2800">
                          <a:latin typeface="Sassoon Infant Std"/>
                        </a:rPr>
                        <a:t> _ _ _ 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/>
                        </a:rPr>
                        <a:t>________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3513328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/>
                        </a:rPr>
                        <a:t>a _ </a:t>
                      </a:r>
                      <a:r>
                        <a:rPr lang="en-GB" sz="2800" dirty="0" err="1">
                          <a:latin typeface="Sassoon Infant Std"/>
                        </a:rPr>
                        <a:t>th</a:t>
                      </a:r>
                      <a:r>
                        <a:rPr lang="en-GB" sz="2800" dirty="0">
                          <a:latin typeface="Sassoon Infant Std"/>
                        </a:rPr>
                        <a:t> _ _ _ 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/>
                        </a:rPr>
                        <a:t>________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 err="1">
                          <a:solidFill>
                            <a:schemeClr val="tx1"/>
                          </a:solidFill>
                          <a:latin typeface="Sassoon Infant Std"/>
                        </a:rPr>
                        <a:t>su</a:t>
                      </a:r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/>
                        </a:rPr>
                        <a:t> _ _ o _ 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/>
                        </a:rPr>
                        <a:t>________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89280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160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2C1ACBB-A8C8-45BE-9B50-D8B4BECDE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15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64E81A-4D56-4249-AF4A-6D5BDE5962C2}"/>
              </a:ext>
            </a:extLst>
          </p:cNvPr>
          <p:cNvSpPr txBox="1"/>
          <p:nvPr/>
        </p:nvSpPr>
        <p:spPr>
          <a:xfrm>
            <a:off x="838200" y="1997602"/>
            <a:ext cx="10720388" cy="4380686"/>
          </a:xfrm>
          <a:prstGeom prst="rect">
            <a:avLst/>
          </a:prstGeom>
          <a:noFill/>
        </p:spPr>
        <p:txBody>
          <a:bodyPr wrap="square" lIns="91440" tIns="45720" rIns="91440" bIns="45720" anchor="t">
            <a:no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Look at your piece of writing.</a:t>
            </a:r>
            <a:endParaRPr lang="en-US" dirty="0">
              <a:latin typeface="Sassoon Infant Std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Read it backwards.</a:t>
            </a:r>
            <a:endParaRPr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ssoon Infant Std"/>
            </a:endParaRPr>
          </a:p>
          <a:p>
            <a:pPr marL="514350" indent="-51435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AutoNum type="arabicPeriod"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Highlight all the </a:t>
            </a:r>
            <a:r>
              <a:rPr lang="en-GB" sz="3200" dirty="0">
                <a:latin typeface="Sassoon Infant Std"/>
              </a:rPr>
              <a:t>statutory words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.</a:t>
            </a:r>
            <a:endParaRPr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ssoon Infant Std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Check that you have spelt them correctly using the strategies</a:t>
            </a:r>
            <a:endParaRPr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ssoon Infant Std"/>
            </a:endParaRPr>
          </a:p>
          <a:p>
            <a:pPr marL="5143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that we have learnt.</a:t>
            </a:r>
            <a:endParaRPr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ssoon Infant Std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+mj-lt"/>
              <a:buAutoNum type="arabicPeriod" startAt="5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Correct any that are wrongly spelt.</a:t>
            </a:r>
            <a:endParaRPr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ssoon Infant Std"/>
            </a:endParaRPr>
          </a:p>
        </p:txBody>
      </p:sp>
    </p:spTree>
    <p:extLst>
      <p:ext uri="{BB962C8B-B14F-4D97-AF65-F5344CB8AC3E}">
        <p14:creationId xmlns:p14="http://schemas.microsoft.com/office/powerpoint/2010/main" val="3294866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Shine a Light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CCB01-EEC2-432B-AB2F-BB16FEA260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3000"/>
              </a:spcAft>
              <a:buNone/>
            </a:pPr>
            <a:r>
              <a:rPr lang="en-GB" dirty="0">
                <a:latin typeface="Sassoon Infant Std"/>
              </a:rPr>
              <a:t>I spoke to a local </a:t>
            </a:r>
            <a:r>
              <a:rPr lang="en-GB" u="sng" dirty="0" err="1">
                <a:latin typeface="Sassoon Infant Std"/>
              </a:rPr>
              <a:t>bisness</a:t>
            </a:r>
            <a:r>
              <a:rPr lang="en-GB" dirty="0">
                <a:latin typeface="Sassoon Infant Std"/>
              </a:rPr>
              <a:t> as I </a:t>
            </a:r>
            <a:r>
              <a:rPr lang="en-GB" u="sng" dirty="0">
                <a:latin typeface="Sassoon Infant Std"/>
              </a:rPr>
              <a:t>thought</a:t>
            </a:r>
            <a:r>
              <a:rPr lang="en-GB" dirty="0">
                <a:latin typeface="Sassoon Infant Std"/>
              </a:rPr>
              <a:t> they might be able to send a prize in that we could use for the school raffle next week. They said they couldn’t give an </a:t>
            </a:r>
            <a:r>
              <a:rPr lang="en-GB" u="sng" dirty="0" err="1">
                <a:latin typeface="Sassoon Infant Std"/>
              </a:rPr>
              <a:t>arnser</a:t>
            </a:r>
            <a:r>
              <a:rPr lang="en-GB" dirty="0">
                <a:latin typeface="Sassoon Infant Std"/>
              </a:rPr>
              <a:t> straight away but that it wouldn’t be too </a:t>
            </a:r>
            <a:r>
              <a:rPr lang="en-GB" u="sng" dirty="0" err="1">
                <a:latin typeface="Sassoon Infant Std"/>
              </a:rPr>
              <a:t>dificult</a:t>
            </a:r>
            <a:r>
              <a:rPr lang="en-GB" dirty="0">
                <a:latin typeface="Sassoon Infant Std"/>
              </a:rPr>
              <a:t> for them to find something so I left our </a:t>
            </a:r>
            <a:r>
              <a:rPr lang="en-GB" u="sng" dirty="0">
                <a:latin typeface="Sassoon Infant Std"/>
              </a:rPr>
              <a:t>address</a:t>
            </a:r>
            <a:r>
              <a:rPr lang="en-GB" dirty="0">
                <a:latin typeface="Sassoon Infant Std"/>
              </a:rPr>
              <a:t>. Their office is only just down the road </a:t>
            </a:r>
            <a:r>
              <a:rPr lang="en-GB" u="sng" dirty="0">
                <a:latin typeface="Sassoon Infant Std"/>
              </a:rPr>
              <a:t>though</a:t>
            </a:r>
            <a:r>
              <a:rPr lang="en-GB" dirty="0">
                <a:latin typeface="Sassoon Infant Std"/>
              </a:rPr>
              <a:t> so they might deliver by hand.</a:t>
            </a:r>
            <a:endParaRPr lang="en-GB" u="sng" dirty="0">
              <a:latin typeface="Sassoon Infant Std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3000"/>
              </a:spcAft>
              <a:buNone/>
            </a:pPr>
            <a:r>
              <a:rPr lang="en-GB" dirty="0">
                <a:latin typeface="Sassoon Infant Std"/>
              </a:rPr>
              <a:t>At lunchtime, my </a:t>
            </a:r>
            <a:r>
              <a:rPr lang="en-GB" u="sng" dirty="0" err="1">
                <a:latin typeface="Sassoon Infant Std"/>
              </a:rPr>
              <a:t>groop</a:t>
            </a:r>
            <a:r>
              <a:rPr lang="en-GB" dirty="0">
                <a:latin typeface="Sassoon Infant Std"/>
              </a:rPr>
              <a:t> of friends were running races along the </a:t>
            </a:r>
            <a:r>
              <a:rPr lang="en-GB" u="sng" dirty="0" err="1">
                <a:latin typeface="Sassoon Infant Std"/>
              </a:rPr>
              <a:t>lenth</a:t>
            </a:r>
            <a:r>
              <a:rPr lang="en-GB" dirty="0">
                <a:latin typeface="Sassoon Infant Std"/>
              </a:rPr>
              <a:t> of the playground. We called it the 100 metre sprint. I don’t know the </a:t>
            </a:r>
            <a:r>
              <a:rPr lang="en-GB" u="sng" dirty="0">
                <a:latin typeface="Sassoon Infant Std"/>
              </a:rPr>
              <a:t>actual</a:t>
            </a:r>
            <a:r>
              <a:rPr lang="en-GB" dirty="0">
                <a:latin typeface="Sassoon Infant Std"/>
              </a:rPr>
              <a:t> distance but I’m pretty sure it wasn’t quite that far! Penny won nearly every time. She was so fast she just seemed to </a:t>
            </a:r>
            <a:r>
              <a:rPr lang="en-GB" u="sng" dirty="0" err="1">
                <a:latin typeface="Sassoon Infant Std"/>
              </a:rPr>
              <a:t>disapeer</a:t>
            </a:r>
            <a:r>
              <a:rPr lang="en-GB" dirty="0">
                <a:latin typeface="Sassoon Infant Std"/>
              </a:rPr>
              <a:t>!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Graphic 3" descr="Flashlight">
            <a:extLst>
              <a:ext uri="{FF2B5EF4-FFF2-40B4-BE49-F238E27FC236}">
                <a16:creationId xmlns:a16="http://schemas.microsoft.com/office/drawing/2014/main" id="{741AF4BE-C01D-4D53-8E88-594B7AB8D6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0508641" y="309134"/>
            <a:ext cx="1337630" cy="133763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067218-5553-4382-9DD9-0D13BE071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8173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2, Session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BEA91-0003-4D82-8DC3-8DA39804A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9918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19030-30D9-4D39-BDCB-63B43F121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Word tree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47460-5FD3-4312-8DF8-60A39D5204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4460" y="1557129"/>
            <a:ext cx="2988000" cy="462024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2800"/>
              </a:spcBef>
              <a:buNone/>
            </a:pPr>
            <a:r>
              <a:rPr lang="en-GB" dirty="0">
                <a:latin typeface="Sassoon Infant Std" panose="020B0503020103030203" pitchFamily="34" charset="0"/>
              </a:rPr>
              <a:t>The root word </a:t>
            </a:r>
            <a:r>
              <a:rPr lang="en-GB" b="1" dirty="0">
                <a:latin typeface="Sassoon Infant Std" panose="020B0503020103030203" pitchFamily="34" charset="0"/>
              </a:rPr>
              <a:t>poly</a:t>
            </a:r>
            <a:r>
              <a:rPr lang="en-GB" dirty="0">
                <a:latin typeface="Sassoon Infant Std" panose="020B0503020103030203" pitchFamily="34" charset="0"/>
              </a:rPr>
              <a:t> means many.</a:t>
            </a:r>
          </a:p>
          <a:p>
            <a:pPr marL="0" indent="0">
              <a:lnSpc>
                <a:spcPct val="100000"/>
              </a:lnSpc>
              <a:spcBef>
                <a:spcPts val="2800"/>
              </a:spcBef>
              <a:buNone/>
            </a:pPr>
            <a:r>
              <a:rPr lang="en-GB" dirty="0">
                <a:latin typeface="Sassoon Infant Std" panose="020B0503020103030203" pitchFamily="34" charset="0"/>
              </a:rPr>
              <a:t>How does this relate to the meaning of the word </a:t>
            </a:r>
            <a:r>
              <a:rPr lang="en-GB" i="1" dirty="0">
                <a:latin typeface="Sassoon Infant Std" panose="020B0503020103030203" pitchFamily="34" charset="0"/>
              </a:rPr>
              <a:t>polygon</a:t>
            </a:r>
            <a:r>
              <a:rPr lang="en-GB" dirty="0">
                <a:latin typeface="Sassoon Infant Std" panose="020B0503020103030203" pitchFamily="34" charset="0"/>
              </a:rPr>
              <a:t>?</a:t>
            </a:r>
          </a:p>
          <a:p>
            <a:pPr marL="0" indent="0">
              <a:lnSpc>
                <a:spcPct val="100000"/>
              </a:lnSpc>
              <a:spcBef>
                <a:spcPts val="2800"/>
              </a:spcBef>
              <a:buNone/>
            </a:pPr>
            <a:r>
              <a:rPr lang="en-GB" dirty="0">
                <a:latin typeface="Sassoon Infant Std" panose="020B0503020103030203" pitchFamily="34" charset="0"/>
              </a:rPr>
              <a:t>Fill the word tree with other words that use this root.</a:t>
            </a:r>
          </a:p>
          <a:p>
            <a:pPr marL="0" indent="0">
              <a:buNone/>
            </a:pPr>
            <a:endParaRPr lang="en-GB" sz="3200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52670D3-A93B-4E7C-A54F-A85563A3B37D}"/>
              </a:ext>
            </a:extLst>
          </p:cNvPr>
          <p:cNvGrpSpPr/>
          <p:nvPr/>
        </p:nvGrpSpPr>
        <p:grpSpPr>
          <a:xfrm>
            <a:off x="4342249" y="346939"/>
            <a:ext cx="6699077" cy="5996929"/>
            <a:chOff x="1587551" y="887121"/>
            <a:chExt cx="6436433" cy="5053427"/>
          </a:xfrm>
        </p:grpSpPr>
        <p:pic>
          <p:nvPicPr>
            <p:cNvPr id="7" name="Graphic 6" descr="Tree With Roots outline">
              <a:extLst>
                <a:ext uri="{FF2B5EF4-FFF2-40B4-BE49-F238E27FC236}">
                  <a16:creationId xmlns:a16="http://schemas.microsoft.com/office/drawing/2014/main" id="{E889F8D3-172B-4EC5-8CE0-5DA77056800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507590" y="887121"/>
              <a:ext cx="4696114" cy="4696113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E33E5F64-C1DE-481C-A0A3-7BC0B7F37515}"/>
                </a:ext>
              </a:extLst>
            </p:cNvPr>
            <p:cNvSpPr/>
            <p:nvPr/>
          </p:nvSpPr>
          <p:spPr>
            <a:xfrm>
              <a:off x="4005694" y="1756352"/>
              <a:ext cx="1758462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>
                  <a:latin typeface="Sassoon Infant Std" panose="020B0503020103030203" pitchFamily="34" charset="0"/>
                </a:rPr>
                <a:t>poly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EED019A-F830-46DB-A923-D65C16B0ADF5}"/>
                </a:ext>
              </a:extLst>
            </p:cNvPr>
            <p:cNvSpPr/>
            <p:nvPr/>
          </p:nvSpPr>
          <p:spPr>
            <a:xfrm>
              <a:off x="2285153" y="4992739"/>
              <a:ext cx="1758462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GB" sz="2800">
                  <a:latin typeface="Sassoon Infant Std" panose="020B0503020103030203" pitchFamily="34" charset="0"/>
                </a:rPr>
                <a:t>poly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5B11942-0DEE-4AAB-84B1-5410E14AB4B5}"/>
                </a:ext>
              </a:extLst>
            </p:cNvPr>
            <p:cNvSpPr/>
            <p:nvPr/>
          </p:nvSpPr>
          <p:spPr>
            <a:xfrm>
              <a:off x="4005694" y="5341728"/>
              <a:ext cx="1758462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GB" sz="2800">
                  <a:latin typeface="Sassoon Infant Std" panose="020B0503020103030203" pitchFamily="34" charset="0"/>
                </a:rPr>
                <a:t>poly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D91AE28-6CB2-4794-BF54-F3931655AECB}"/>
                </a:ext>
              </a:extLst>
            </p:cNvPr>
            <p:cNvSpPr/>
            <p:nvPr/>
          </p:nvSpPr>
          <p:spPr>
            <a:xfrm>
              <a:off x="5720897" y="4992739"/>
              <a:ext cx="1758462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GB" sz="2800">
                  <a:latin typeface="Sassoon Infant Std" panose="020B0503020103030203" pitchFamily="34" charset="0"/>
                </a:rPr>
                <a:t>poly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70A3604-4214-4E7F-AC1F-648273A27857}"/>
                </a:ext>
              </a:extLst>
            </p:cNvPr>
            <p:cNvSpPr/>
            <p:nvPr/>
          </p:nvSpPr>
          <p:spPr>
            <a:xfrm>
              <a:off x="6265522" y="4315864"/>
              <a:ext cx="1758462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GB" sz="2800">
                  <a:latin typeface="Sassoon Infant Std" panose="020B0503020103030203" pitchFamily="34" charset="0"/>
                </a:rPr>
                <a:t>poly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6D5D083-5676-436C-8A39-3BCC7AECAD0B}"/>
                </a:ext>
              </a:extLst>
            </p:cNvPr>
            <p:cNvSpPr/>
            <p:nvPr/>
          </p:nvSpPr>
          <p:spPr>
            <a:xfrm>
              <a:off x="1587551" y="4315863"/>
              <a:ext cx="1833197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800">
                  <a:latin typeface="Sassoon Infant Std" panose="020B0503020103030203" pitchFamily="34" charset="0"/>
                </a:rPr>
                <a:t>polygon</a:t>
              </a:r>
            </a:p>
          </p:txBody>
        </p:sp>
      </p:grp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9A72ABB3-6CD5-499F-BDEE-51365634F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4916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5A331-D3CB-474F-8B22-3E07B661E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34307"/>
            <a:ext cx="11245516" cy="1325563"/>
          </a:xfrm>
        </p:spPr>
        <p:txBody>
          <a:bodyPr>
            <a:noAutofit/>
          </a:bodyPr>
          <a:lstStyle/>
          <a:p>
            <a:r>
              <a:rPr lang="en-GB" sz="3000" dirty="0">
                <a:latin typeface="Sassoon Infant Std" panose="020B0503020103030203" pitchFamily="34" charset="0"/>
              </a:rPr>
              <a:t>Did you identify any of these words? </a:t>
            </a:r>
            <a:br>
              <a:rPr lang="en-GB" sz="3000" dirty="0">
                <a:latin typeface="Sassoon Infant Std" panose="020B0503020103030203" pitchFamily="34" charset="0"/>
              </a:rPr>
            </a:br>
            <a:r>
              <a:rPr lang="en-GB" sz="1000" dirty="0">
                <a:latin typeface="Sassoon Infant Std" panose="020B0503020103030203" pitchFamily="34" charset="0"/>
              </a:rPr>
              <a:t> </a:t>
            </a:r>
            <a:br>
              <a:rPr lang="en-GB" sz="3000" dirty="0">
                <a:latin typeface="Sassoon Infant Std" panose="020B0503020103030203" pitchFamily="34" charset="0"/>
              </a:rPr>
            </a:br>
            <a:r>
              <a:rPr lang="en-GB" sz="3000" dirty="0">
                <a:latin typeface="Sassoon Infant Std" panose="020B0503020103030203" pitchFamily="34" charset="0"/>
              </a:rPr>
              <a:t>Complete the table, using a dictionary to look up the word meanings.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0328BC52-B824-44D2-9EE8-809B4A637D60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132746892"/>
              </p:ext>
            </p:extLst>
          </p:nvPr>
        </p:nvGraphicFramePr>
        <p:xfrm>
          <a:off x="768000" y="2114953"/>
          <a:ext cx="10656000" cy="37316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784735102"/>
                    </a:ext>
                  </a:extLst>
                </a:gridCol>
                <a:gridCol w="8316000">
                  <a:extLst>
                    <a:ext uri="{9D8B030D-6E8A-4147-A177-3AD203B41FA5}">
                      <a16:colId xmlns:a16="http://schemas.microsoft.com/office/drawing/2014/main" val="3976774369"/>
                    </a:ext>
                  </a:extLst>
                </a:gridCol>
              </a:tblGrid>
              <a:tr h="563697">
                <a:tc>
                  <a:txBody>
                    <a:bodyPr/>
                    <a:lstStyle/>
                    <a:p>
                      <a:r>
                        <a:rPr lang="en-GB" sz="2700" b="1">
                          <a:latin typeface="Sassoon Infant Std" panose="020B0503020103030203" pitchFamily="34" charset="0"/>
                        </a:rPr>
                        <a:t>Word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>
                          <a:latin typeface="Sassoon Infant Std" panose="020B0503020103030203" pitchFamily="34" charset="0"/>
                        </a:rPr>
                        <a:t>Meaning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2087256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r>
                        <a:rPr lang="en-GB" sz="2700" b="1">
                          <a:latin typeface="Sassoon Infant Std" panose="020B0503020103030203" pitchFamily="34" charset="0"/>
                        </a:rPr>
                        <a:t>poly</a:t>
                      </a:r>
                      <a:r>
                        <a:rPr lang="en-GB" sz="2700">
                          <a:latin typeface="Sassoon Infant Std" panose="020B0503020103030203" pitchFamily="34" charset="0"/>
                        </a:rPr>
                        <a:t>gon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7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4106333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r>
                        <a:rPr lang="en-GB" sz="2700" b="1">
                          <a:latin typeface="Sassoon Infant Std" panose="020B0503020103030203" pitchFamily="34" charset="0"/>
                        </a:rPr>
                        <a:t>poly</a:t>
                      </a:r>
                      <a:r>
                        <a:rPr lang="en-GB" sz="2700" b="0">
                          <a:latin typeface="Sassoon Infant Std" panose="020B0503020103030203" pitchFamily="34" charset="0"/>
                        </a:rPr>
                        <a:t>hedron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7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0189312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r>
                        <a:rPr lang="en-GB" sz="2700" b="1" dirty="0">
                          <a:latin typeface="Sassoon Infant Std" panose="020B0503020103030203" pitchFamily="34" charset="0"/>
                        </a:rPr>
                        <a:t>poly</a:t>
                      </a:r>
                      <a:r>
                        <a:rPr lang="en-GB" sz="2700" dirty="0">
                          <a:latin typeface="Sassoon Infant Std" panose="020B0503020103030203" pitchFamily="34" charset="0"/>
                        </a:rPr>
                        <a:t>ester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7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1907938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r>
                        <a:rPr lang="en-GB" sz="2700" b="1">
                          <a:latin typeface="Sassoon Infant Std" panose="020B0503020103030203" pitchFamily="34" charset="0"/>
                        </a:rPr>
                        <a:t>poly</a:t>
                      </a:r>
                      <a:r>
                        <a:rPr lang="en-GB" sz="2700">
                          <a:latin typeface="Sassoon Infant Std" panose="020B0503020103030203" pitchFamily="34" charset="0"/>
                        </a:rPr>
                        <a:t>syllabic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7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8877739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0B7C0A-C41A-42AD-987D-6E4B4BF3E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3520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5A331-D3CB-474F-8B22-3E07B661E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77157"/>
            <a:ext cx="11245516" cy="132556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2500"/>
              </a:spcBef>
              <a:buNone/>
            </a:pPr>
            <a:r>
              <a:rPr lang="en-GB">
                <a:latin typeface="Sassoon Infant Std" panose="020B0503020103030203" pitchFamily="34" charset="0"/>
              </a:rPr>
              <a:t>The root word </a:t>
            </a:r>
            <a:r>
              <a:rPr lang="en-GB" b="1">
                <a:latin typeface="Sassoon Infant Std" panose="020B0503020103030203" pitchFamily="34" charset="0"/>
              </a:rPr>
              <a:t>poly</a:t>
            </a:r>
            <a:r>
              <a:rPr lang="en-GB">
                <a:latin typeface="Sassoon Infant Std" panose="020B0503020103030203" pitchFamily="34" charset="0"/>
              </a:rPr>
              <a:t> means many.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0328BC52-B824-44D2-9EE8-809B4A637D60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911943564"/>
              </p:ext>
            </p:extLst>
          </p:nvPr>
        </p:nvGraphicFramePr>
        <p:xfrm>
          <a:off x="768000" y="2107421"/>
          <a:ext cx="10656000" cy="37316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784735102"/>
                    </a:ext>
                  </a:extLst>
                </a:gridCol>
                <a:gridCol w="8316000">
                  <a:extLst>
                    <a:ext uri="{9D8B030D-6E8A-4147-A177-3AD203B41FA5}">
                      <a16:colId xmlns:a16="http://schemas.microsoft.com/office/drawing/2014/main" val="3976774369"/>
                    </a:ext>
                  </a:extLst>
                </a:gridCol>
              </a:tblGrid>
              <a:tr h="563697">
                <a:tc>
                  <a:txBody>
                    <a:bodyPr/>
                    <a:lstStyle/>
                    <a:p>
                      <a:r>
                        <a:rPr lang="en-GB" sz="2700" b="1">
                          <a:latin typeface="Sassoon Infant Std" panose="020B0503020103030203" pitchFamily="34" charset="0"/>
                        </a:rPr>
                        <a:t>Word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>
                          <a:latin typeface="Sassoon Infant Std" panose="020B0503020103030203" pitchFamily="34" charset="0"/>
                        </a:rPr>
                        <a:t>Meaning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2087256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r>
                        <a:rPr lang="en-GB" sz="2700" b="1" dirty="0">
                          <a:latin typeface="Sassoon Infant Std" panose="020B0503020103030203" pitchFamily="34" charset="0"/>
                        </a:rPr>
                        <a:t>poly</a:t>
                      </a:r>
                      <a:r>
                        <a:rPr lang="en-GB" sz="2700" dirty="0">
                          <a:latin typeface="Sassoon Infant Std" panose="020B0503020103030203" pitchFamily="34" charset="0"/>
                        </a:rPr>
                        <a:t>gon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700" dirty="0">
                          <a:latin typeface="Sassoon Infant Std" panose="020B0503020103030203" pitchFamily="34" charset="0"/>
                        </a:rPr>
                        <a:t>a flat shape with at least three straight sides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4106333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r>
                        <a:rPr lang="en-GB" sz="2700" b="1">
                          <a:latin typeface="Sassoon Infant Std" panose="020B0503020103030203" pitchFamily="34" charset="0"/>
                        </a:rPr>
                        <a:t>poly</a:t>
                      </a:r>
                      <a:r>
                        <a:rPr lang="en-GB" sz="2700" b="0">
                          <a:latin typeface="Sassoon Infant Std" panose="020B0503020103030203" pitchFamily="34" charset="0"/>
                        </a:rPr>
                        <a:t>hedron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700" dirty="0">
                          <a:latin typeface="Sassoon Infant Std" panose="020B0503020103030203" pitchFamily="34" charset="0"/>
                        </a:rPr>
                        <a:t>a solid shape with many faces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0189312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r>
                        <a:rPr lang="en-GB" sz="2700" b="1">
                          <a:latin typeface="Sassoon Infant Std" panose="020B0503020103030203" pitchFamily="34" charset="0"/>
                        </a:rPr>
                        <a:t>poly</a:t>
                      </a:r>
                      <a:r>
                        <a:rPr lang="en-GB" sz="2700">
                          <a:latin typeface="Sassoon Infant Std" panose="020B0503020103030203" pitchFamily="34" charset="0"/>
                        </a:rPr>
                        <a:t>ester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700" dirty="0">
                          <a:latin typeface="Sassoon Infant Std" panose="020B0503020103030203" pitchFamily="34" charset="0"/>
                        </a:rPr>
                        <a:t>a man-made fabric usually combined with other materials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1907938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r>
                        <a:rPr lang="en-GB" sz="2700" b="1">
                          <a:latin typeface="Sassoon Infant Std" panose="020B0503020103030203" pitchFamily="34" charset="0"/>
                        </a:rPr>
                        <a:t>poly</a:t>
                      </a:r>
                      <a:r>
                        <a:rPr lang="en-GB" sz="2700">
                          <a:latin typeface="Sassoon Infant Std" panose="020B0503020103030203" pitchFamily="34" charset="0"/>
                        </a:rPr>
                        <a:t>syllabic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700" dirty="0">
                          <a:latin typeface="Sassoon Infant Std" panose="020B0503020103030203" pitchFamily="34" charset="0"/>
                        </a:rPr>
                        <a:t>a word that has at least three syllables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8877739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D9D0C1-4E3B-4A19-AA5E-AB4BB56ED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556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19030-30D9-4D39-BDCB-63B43F121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6575"/>
            <a:ext cx="10515600" cy="1325563"/>
          </a:xfrm>
        </p:spPr>
        <p:txBody>
          <a:bodyPr anchor="t"/>
          <a:lstStyle/>
          <a:p>
            <a:r>
              <a:rPr lang="en-GB" dirty="0">
                <a:latin typeface="Sassoon Infant Std" panose="020B0503020103030203" pitchFamily="34" charset="0"/>
              </a:rPr>
              <a:t>Word match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47460-5FD3-4312-8DF8-60A39D5204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887"/>
            <a:ext cx="10515600" cy="4945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>
                <a:latin typeface="Sassoon Infant Std" panose="020B0503020103030203" pitchFamily="34" charset="0"/>
              </a:rPr>
              <a:t>Match each word to the correct definition.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79C9DD62-C36F-47F6-9EBB-CD4B9FA432F9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362615081"/>
              </p:ext>
            </p:extLst>
          </p:nvPr>
        </p:nvGraphicFramePr>
        <p:xfrm>
          <a:off x="966000" y="2133303"/>
          <a:ext cx="10260000" cy="4336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val="316681315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70888470"/>
                    </a:ext>
                  </a:extLst>
                </a:gridCol>
                <a:gridCol w="7920000">
                  <a:extLst>
                    <a:ext uri="{9D8B030D-6E8A-4147-A177-3AD203B41FA5}">
                      <a16:colId xmlns:a16="http://schemas.microsoft.com/office/drawing/2014/main" val="3638271074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Sassoon Infant Std" panose="020B0503020103030203" pitchFamily="34" charset="0"/>
                        </a:rPr>
                        <a:t>polyhedron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7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latin typeface="Sassoon Infant Std" panose="020B0503020103030203" pitchFamily="34" charset="0"/>
                        </a:rPr>
                        <a:t>a man-made fabric usually combined with other materials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382549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27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7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4072480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700">
                          <a:latin typeface="Sassoon Infant Std" panose="020B0503020103030203" pitchFamily="34" charset="0"/>
                        </a:rPr>
                        <a:t>polysyllabic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7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dirty="0">
                          <a:latin typeface="Sassoon Infant Std" panose="020B0503020103030203" pitchFamily="34" charset="0"/>
                        </a:rPr>
                        <a:t>a flat shape with at least three straight sides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432190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endParaRPr lang="en-GB" sz="27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7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472603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700" b="0" dirty="0">
                          <a:latin typeface="Sassoon Infant Std" panose="020B0503020103030203" pitchFamily="34" charset="0"/>
                        </a:rPr>
                        <a:t>polyester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7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dirty="0">
                          <a:latin typeface="Sassoon Infant Std" panose="020B0503020103030203" pitchFamily="34" charset="0"/>
                        </a:rPr>
                        <a:t>a word that has at least three syllables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182858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endParaRPr lang="en-GB" sz="27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7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594178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700">
                          <a:latin typeface="Sassoon Infant Std" panose="020B0503020103030203" pitchFamily="34" charset="0"/>
                        </a:rPr>
                        <a:t>polygon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7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dirty="0">
                          <a:latin typeface="Sassoon Infant Std" panose="020B0503020103030203" pitchFamily="34" charset="0"/>
                        </a:rPr>
                        <a:t>a solid shape with many faces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963290"/>
                  </a:ext>
                </a:extLst>
              </a:tr>
            </a:tbl>
          </a:graphicData>
        </a:graphic>
      </p:graphicFrame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CAAA4ECE-2DA7-46EC-A312-6F987EA01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0086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2, Session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FE886A-B6F3-431B-8BEF-360B992C7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0808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69E8B0C8-B337-4312-B413-C1C6AD2BA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452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Revisit – statutory words </a:t>
            </a:r>
          </a:p>
        </p:txBody>
      </p:sp>
      <p:sp>
        <p:nvSpPr>
          <p:cNvPr id="10" name="Slide Number Placeholder 2">
            <a:extLst>
              <a:ext uri="{FF2B5EF4-FFF2-40B4-BE49-F238E27FC236}">
                <a16:creationId xmlns:a16="http://schemas.microsoft.com/office/drawing/2014/main" id="{D2C09DE6-14A0-477D-BBFD-834EB9D2A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23</a:t>
            </a:fld>
            <a:endParaRPr lang="en-GB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DA93AB65-73D5-523C-3D75-B5B6599E8370}"/>
              </a:ext>
            </a:extLst>
          </p:cNvPr>
          <p:cNvSpPr/>
          <p:nvPr/>
        </p:nvSpPr>
        <p:spPr>
          <a:xfrm>
            <a:off x="6742282" y="2411316"/>
            <a:ext cx="4500000" cy="2793630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What were the tricky parts?</a:t>
            </a:r>
          </a:p>
          <a:p>
            <a:pPr algn="ctr"/>
            <a:endParaRPr lang="en-GB" sz="320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What clues did you use?</a:t>
            </a:r>
          </a:p>
        </p:txBody>
      </p:sp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6C46122D-761A-EA2C-1DD5-C357FBA464FA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736901474"/>
              </p:ext>
            </p:extLst>
          </p:nvPr>
        </p:nvGraphicFramePr>
        <p:xfrm>
          <a:off x="947652" y="2411316"/>
          <a:ext cx="5220000" cy="27838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10000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610000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53860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enough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appear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address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often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natural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actual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actually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disappear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43344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C268442-8E96-49BD-949B-FEAD3C89F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Revisit – statutory words 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EA4D1D0B-4AB3-4B27-8DE1-F120A1305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03" y="1690922"/>
            <a:ext cx="10515600" cy="437976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>
                <a:latin typeface="Sassoon Infant Std" panose="020B0503020103030203" pitchFamily="34" charset="0"/>
              </a:rPr>
              <a:t>How many other linking words can you find?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>
                <a:latin typeface="Sassoon Infant Std" panose="020B0503020103030203" pitchFamily="34" charset="0"/>
              </a:rPr>
              <a:t>Look at these examples and then create your own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>
                <a:latin typeface="Sassoon Infant Std" panose="020B0503020103030203" pitchFamily="34" charset="0"/>
              </a:rPr>
              <a:t>using these words. </a:t>
            </a:r>
          </a:p>
          <a:p>
            <a:pPr marL="0" indent="0">
              <a:lnSpc>
                <a:spcPct val="100000"/>
              </a:lnSpc>
              <a:buNone/>
            </a:pPr>
            <a:endParaRPr lang="en-GB" sz="320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320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320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>
              <a:latin typeface="Sassoon Infant Std" panose="020B0503020103030203" pitchFamily="34" charset="0"/>
            </a:endParaRPr>
          </a:p>
        </p:txBody>
      </p:sp>
      <p:sp>
        <p:nvSpPr>
          <p:cNvPr id="20" name="Slide Number Placeholder 1">
            <a:extLst>
              <a:ext uri="{FF2B5EF4-FFF2-40B4-BE49-F238E27FC236}">
                <a16:creationId xmlns:a16="http://schemas.microsoft.com/office/drawing/2014/main" id="{1F74F1B0-F1DC-4341-AD73-181024F96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24</a:t>
            </a:fld>
            <a:endParaRPr lang="en-GB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94EF5F82-4037-4653-A146-B4CDD109D54E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4152685014"/>
              </p:ext>
            </p:extLst>
          </p:nvPr>
        </p:nvGraphicFramePr>
        <p:xfrm>
          <a:off x="9629448" y="782516"/>
          <a:ext cx="1803600" cy="267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600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72000"/>
                      <a:r>
                        <a:rPr lang="en-GB" sz="2800">
                          <a:latin typeface="Sassoon Infant Std" panose="020B0503020103030203" pitchFamily="34" charset="0"/>
                        </a:rPr>
                        <a:t>arrive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72000"/>
                      <a:r>
                        <a:rPr lang="en-GB" sz="2800">
                          <a:latin typeface="Sassoon Infant Std" panose="020B0503020103030203" pitchFamily="34" charset="0"/>
                        </a:rPr>
                        <a:t>natural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72000"/>
                      <a:r>
                        <a:rPr lang="en-GB" sz="2800">
                          <a:latin typeface="Sassoon Infant Std" panose="020B0503020103030203" pitchFamily="34" charset="0"/>
                        </a:rPr>
                        <a:t>answer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72000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appear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</a:tbl>
          </a:graphicData>
        </a:graphic>
      </p:graphicFrame>
      <p:graphicFrame>
        <p:nvGraphicFramePr>
          <p:cNvPr id="22" name="Diagram 21">
            <a:extLst>
              <a:ext uri="{FF2B5EF4-FFF2-40B4-BE49-F238E27FC236}">
                <a16:creationId xmlns:a16="http://schemas.microsoft.com/office/drawing/2014/main" id="{8197475F-3D5E-41BE-B294-54EE6A2A681B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324445825"/>
              </p:ext>
            </p:extLst>
          </p:nvPr>
        </p:nvGraphicFramePr>
        <p:xfrm>
          <a:off x="753157" y="3555423"/>
          <a:ext cx="4073236" cy="2678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CC0DEE78-37F3-4C03-ACEB-0C59DD388258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956454607"/>
              </p:ext>
            </p:extLst>
          </p:nvPr>
        </p:nvGraphicFramePr>
        <p:xfrm>
          <a:off x="5207394" y="2964536"/>
          <a:ext cx="6224154" cy="38980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7011461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8249D04-D082-46D7-B357-AB64C56E88BC}"/>
              </a:ext>
            </a:extLst>
          </p:cNvPr>
          <p:cNvSpPr txBox="1">
            <a:spLocks/>
          </p:cNvSpPr>
          <p:nvPr/>
        </p:nvSpPr>
        <p:spPr>
          <a:xfrm>
            <a:off x="838200" y="1589216"/>
            <a:ext cx="10918554" cy="1584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900" dirty="0">
                <a:latin typeface="Sassoon Infant Std" panose="020B0503020103030203" pitchFamily="34" charset="0"/>
              </a:rPr>
              <a:t>Listen to each sentence and write it down, concentrating on the tricky parts in each of the target words. Punctuate your sentences correctly.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75F9445-2024-451B-B49E-AAB294A31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Revisit – statutory words </a:t>
            </a:r>
          </a:p>
        </p:txBody>
      </p:sp>
      <p:sp>
        <p:nvSpPr>
          <p:cNvPr id="12" name="Slide Number Placeholder 2">
            <a:extLst>
              <a:ext uri="{FF2B5EF4-FFF2-40B4-BE49-F238E27FC236}">
                <a16:creationId xmlns:a16="http://schemas.microsoft.com/office/drawing/2014/main" id="{C9529323-C725-4903-9FAD-C19D47B28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9376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2">
            <a:extLst>
              <a:ext uri="{FF2B5EF4-FFF2-40B4-BE49-F238E27FC236}">
                <a16:creationId xmlns:a16="http://schemas.microsoft.com/office/drawing/2014/main" id="{8162D660-51BC-4970-B436-32BB231602FF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4174581152"/>
              </p:ext>
            </p:extLst>
          </p:nvPr>
        </p:nvGraphicFramePr>
        <p:xfrm>
          <a:off x="838200" y="2988161"/>
          <a:ext cx="10512000" cy="298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0">
                  <a:extLst>
                    <a:ext uri="{9D8B030D-6E8A-4147-A177-3AD203B41FA5}">
                      <a16:colId xmlns:a16="http://schemas.microsoft.com/office/drawing/2014/main" val="2315342140"/>
                    </a:ext>
                  </a:extLst>
                </a:gridCol>
                <a:gridCol w="7632000">
                  <a:extLst>
                    <a:ext uri="{9D8B030D-6E8A-4147-A177-3AD203B41FA5}">
                      <a16:colId xmlns:a16="http://schemas.microsoft.com/office/drawing/2014/main" val="3914603918"/>
                    </a:ext>
                  </a:extLst>
                </a:gridCol>
              </a:tblGrid>
              <a:tr h="1764000">
                <a:tc>
                  <a:txBody>
                    <a:bodyPr/>
                    <a:lstStyle/>
                    <a:p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1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We </a:t>
                      </a:r>
                      <a:r>
                        <a:rPr lang="en-GB" sz="32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often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go on holiday in early </a:t>
                      </a:r>
                      <a:r>
                        <a:rPr lang="en-GB" sz="32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February</a:t>
                      </a:r>
                      <a:r>
                        <a:rPr lang="en-GB" sz="3200" b="0" u="none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but perhaps we won’t this year.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7844949"/>
                  </a:ext>
                </a:extLst>
              </a:tr>
              <a:tr h="122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2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 hoped that the box was packed carefully </a:t>
                      </a:r>
                      <a:r>
                        <a:rPr lang="en-GB" sz="32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enough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to be posted safely to our </a:t>
                      </a:r>
                      <a:r>
                        <a:rPr lang="en-GB" sz="32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address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9128072"/>
                  </a:ext>
                </a:extLst>
              </a:tr>
            </a:tbl>
          </a:graphicData>
        </a:graphic>
      </p:graphicFrame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8249D04-D082-46D7-B357-AB64C56E88BC}"/>
              </a:ext>
            </a:extLst>
          </p:cNvPr>
          <p:cNvSpPr txBox="1">
            <a:spLocks/>
          </p:cNvSpPr>
          <p:nvPr/>
        </p:nvSpPr>
        <p:spPr>
          <a:xfrm>
            <a:off x="838200" y="1589216"/>
            <a:ext cx="10918554" cy="1584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3200" dirty="0">
                <a:latin typeface="Sassoon Infant Std" panose="020B0503020103030203" pitchFamily="34" charset="0"/>
              </a:rPr>
              <a:t>Check each sentence for correct spelling and punctuation.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75F9445-2024-451B-B49E-AAB294A31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Revisit – statutory words </a:t>
            </a:r>
          </a:p>
        </p:txBody>
      </p:sp>
      <p:sp>
        <p:nvSpPr>
          <p:cNvPr id="12" name="Slide Number Placeholder 2">
            <a:extLst>
              <a:ext uri="{FF2B5EF4-FFF2-40B4-BE49-F238E27FC236}">
                <a16:creationId xmlns:a16="http://schemas.microsoft.com/office/drawing/2014/main" id="{C9529323-C725-4903-9FAD-C19D47B28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2394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>
                <a:latin typeface="Sassoon Infant Std" panose="020B0503020103030203" pitchFamily="34" charset="0"/>
              </a:rPr>
              <a:t>Week 2, Session 3</a:t>
            </a:r>
            <a:br>
              <a:rPr lang="en-GB">
                <a:latin typeface="Sassoon Infant Std" panose="020B0503020103030203" pitchFamily="34" charset="0"/>
              </a:rPr>
            </a:br>
            <a:r>
              <a:rPr lang="en-GB" sz="3350">
                <a:latin typeface="Sassoon Infant Std" panose="020B0503020103030203" pitchFamily="34" charset="0"/>
              </a:rPr>
              <a:t>(within a writing lesson)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1F564-2101-489A-9932-C17567F3B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171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BA567B5-1180-4C8C-8D81-0C21DA29A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Complete the sentence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6330060-B759-46DE-9DC3-ED4030731BCF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4074230228"/>
              </p:ext>
            </p:extLst>
          </p:nvPr>
        </p:nvGraphicFramePr>
        <p:xfrm>
          <a:off x="838199" y="2234099"/>
          <a:ext cx="10563430" cy="388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430">
                  <a:extLst>
                    <a:ext uri="{9D8B030D-6E8A-4147-A177-3AD203B41FA5}">
                      <a16:colId xmlns:a16="http://schemas.microsoft.com/office/drawing/2014/main" val="1891990631"/>
                    </a:ext>
                  </a:extLst>
                </a:gridCol>
                <a:gridCol w="8352000">
                  <a:extLst>
                    <a:ext uri="{9D8B030D-6E8A-4147-A177-3AD203B41FA5}">
                      <a16:colId xmlns:a16="http://schemas.microsoft.com/office/drawing/2014/main" val="804084562"/>
                    </a:ext>
                  </a:extLst>
                </a:gridCol>
                <a:gridCol w="1692000">
                  <a:extLst>
                    <a:ext uri="{9D8B030D-6E8A-4147-A177-3AD203B41FA5}">
                      <a16:colId xmlns:a16="http://schemas.microsoft.com/office/drawing/2014/main" val="2021363813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400"/>
                        </a:spcBef>
                        <a:buFont typeface="+mj-lt"/>
                        <a:buNone/>
                      </a:pPr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Everyone was excited about doing the science ___________.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guard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9417802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 wanted to sit ___________ my friend on the train.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although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813131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400"/>
                        </a:spcBef>
                        <a:buFont typeface="+mj-lt"/>
                        <a:buNone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The security ___________ helped us to open the door.</a:t>
                      </a:r>
                      <a:endParaRPr lang="en-GB" sz="24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experiment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410240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 walked to the shop ___________ I thought it might be shut.</a:t>
                      </a:r>
                      <a:endParaRPr lang="en-GB" sz="24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length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995223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We measured the ___________ and width of the room.</a:t>
                      </a:r>
                      <a:endParaRPr lang="en-GB" sz="24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grammar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863105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In our ___________ lesson, we learnt about verbs and nouns.</a:t>
                      </a:r>
                      <a:endParaRPr lang="en-GB" sz="24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opposite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4872017"/>
                  </a:ext>
                </a:extLst>
              </a:tr>
            </a:tbl>
          </a:graphicData>
        </a:graphic>
      </p:graphicFrame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4AD0BD1-CF97-4342-A827-6A2FAE2800F3}"/>
              </a:ext>
            </a:extLst>
          </p:cNvPr>
          <p:cNvSpPr txBox="1">
            <a:spLocks/>
          </p:cNvSpPr>
          <p:nvPr/>
        </p:nvSpPr>
        <p:spPr>
          <a:xfrm>
            <a:off x="838199" y="1482811"/>
            <a:ext cx="10584000" cy="562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</a:pPr>
            <a:r>
              <a:rPr lang="en-GB">
                <a:latin typeface="Sassoon Infant Std" panose="020B0503020103030203" pitchFamily="34" charset="0"/>
              </a:rPr>
              <a:t>Choose the correct word from the box to complete each sentence below.</a:t>
            </a:r>
          </a:p>
          <a:p>
            <a:pPr marL="360000" indent="-396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en-GB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</a:pPr>
            <a:r>
              <a:rPr lang="en-GB">
                <a:latin typeface="Sassoon Infant Std" panose="020B0503020103030203" pitchFamily="34" charset="0"/>
              </a:rPr>
              <a:t>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F4B18190-3C39-4B85-8A90-903459B35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0055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ight, Lamp, Spotlight, Electricity">
            <a:extLst>
              <a:ext uri="{FF2B5EF4-FFF2-40B4-BE49-F238E27FC236}">
                <a16:creationId xmlns:a16="http://schemas.microsoft.com/office/drawing/2014/main" id="{2378563A-2729-4EE3-BC6C-59A8DE36B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10" y="505008"/>
            <a:ext cx="2214622" cy="235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E555130-B46C-426F-9115-01E001F55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31600" y="3445329"/>
            <a:ext cx="4064400" cy="864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GB" sz="2400" b="1">
                <a:latin typeface="Sassoon Infant Std" panose="020B0503020103030203" pitchFamily="34" charset="0"/>
              </a:rPr>
              <a:t>Statutory words that I have spelt correctly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09048E-2A3F-4E95-8E32-D44CFCA49E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96000" y="3445329"/>
            <a:ext cx="4064400" cy="864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GB" sz="2400" b="1">
                <a:latin typeface="Sassoon Infant Std" panose="020B0503020103030203" pitchFamily="34" charset="0"/>
              </a:rPr>
              <a:t>Statutory words that I have spelt incorrectly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6222DBD-0633-4AD3-9F89-17B0FAC59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29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0FA2C8-BE1B-4123-A018-0753886C3E94}"/>
              </a:ext>
            </a:extLst>
          </p:cNvPr>
          <p:cNvSpPr txBox="1"/>
          <p:nvPr/>
        </p:nvSpPr>
        <p:spPr>
          <a:xfrm>
            <a:off x="838200" y="1526108"/>
            <a:ext cx="6093618" cy="1641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Look at the text on the next slide.</a:t>
            </a:r>
          </a:p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Read it backwards.</a:t>
            </a:r>
          </a:p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Complete the table.</a:t>
            </a:r>
          </a:p>
        </p:txBody>
      </p:sp>
    </p:spTree>
    <p:extLst>
      <p:ext uri="{BB962C8B-B14F-4D97-AF65-F5344CB8AC3E}">
        <p14:creationId xmlns:p14="http://schemas.microsoft.com/office/powerpoint/2010/main" val="29064379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CCB01-EEC2-432B-AB2F-BB16FEA260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dirty="0">
                <a:latin typeface="Sassoon Infant Std" panose="020B0503020103030203" pitchFamily="34" charset="0"/>
              </a:rPr>
              <a:t>Everyone in my </a:t>
            </a:r>
            <a:r>
              <a:rPr lang="en-GB" u="sng" dirty="0">
                <a:latin typeface="Sassoon Infant Std" panose="020B0503020103030203" pitchFamily="34" charset="0"/>
              </a:rPr>
              <a:t>group</a:t>
            </a:r>
            <a:r>
              <a:rPr lang="en-GB" dirty="0">
                <a:latin typeface="Sassoon Infant Std" panose="020B0503020103030203" pitchFamily="34" charset="0"/>
              </a:rPr>
              <a:t> was excited to </a:t>
            </a:r>
            <a:r>
              <a:rPr lang="en-GB" u="sng" dirty="0" err="1">
                <a:latin typeface="Sassoon Infant Std" panose="020B0503020103030203" pitchFamily="34" charset="0"/>
              </a:rPr>
              <a:t>arive</a:t>
            </a:r>
            <a:r>
              <a:rPr lang="en-GB" dirty="0">
                <a:latin typeface="Sassoon Infant Std" panose="020B0503020103030203" pitchFamily="34" charset="0"/>
              </a:rPr>
              <a:t> on the tiny </a:t>
            </a:r>
            <a:r>
              <a:rPr lang="en-GB" u="sng" dirty="0" err="1">
                <a:latin typeface="Sassoon Infant Std" panose="020B0503020103030203" pitchFamily="34" charset="0"/>
              </a:rPr>
              <a:t>iland</a:t>
            </a:r>
            <a:r>
              <a:rPr lang="en-GB" dirty="0">
                <a:latin typeface="Sassoon Infant Std" panose="020B0503020103030203" pitchFamily="34" charset="0"/>
              </a:rPr>
              <a:t> off the coast of Scotland. When we reached the shore, we climbed out of the boat and it took all of our </a:t>
            </a:r>
            <a:r>
              <a:rPr lang="en-GB" u="sng" dirty="0">
                <a:latin typeface="Sassoon Infant Std" panose="020B0503020103030203" pitchFamily="34" charset="0"/>
              </a:rPr>
              <a:t>strength</a:t>
            </a:r>
            <a:r>
              <a:rPr lang="en-GB" dirty="0">
                <a:latin typeface="Sassoon Infant Std" panose="020B0503020103030203" pitchFamily="34" charset="0"/>
              </a:rPr>
              <a:t> to pull it up the beach. We tied it up as we didn’t want it to </a:t>
            </a:r>
            <a:r>
              <a:rPr lang="en-GB" u="sng" dirty="0" err="1">
                <a:latin typeface="Sassoon Infant Std" panose="020B0503020103030203" pitchFamily="34" charset="0"/>
              </a:rPr>
              <a:t>dissapear</a:t>
            </a:r>
            <a:r>
              <a:rPr lang="en-GB" dirty="0">
                <a:latin typeface="Sassoon Infant Std" panose="020B0503020103030203" pitchFamily="34" charset="0"/>
              </a:rPr>
              <a:t> off when the tide came in! I made it my </a:t>
            </a:r>
            <a:r>
              <a:rPr lang="en-GB" u="sng" dirty="0" err="1">
                <a:latin typeface="Sassoon Infant Std" panose="020B0503020103030203" pitchFamily="34" charset="0"/>
              </a:rPr>
              <a:t>bisniss</a:t>
            </a:r>
            <a:r>
              <a:rPr lang="en-GB" dirty="0">
                <a:latin typeface="Sassoon Infant Std" panose="020B0503020103030203" pitchFamily="34" charset="0"/>
              </a:rPr>
              <a:t> to ensure we would be able to get home again!</a:t>
            </a:r>
          </a:p>
          <a:p>
            <a:pPr marL="0" indent="0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GB" sz="2600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dirty="0">
                <a:latin typeface="Sassoon Infant Std" panose="020B0503020103030203" pitchFamily="34" charset="0"/>
              </a:rPr>
              <a:t>I searched </a:t>
            </a:r>
            <a:r>
              <a:rPr lang="en-GB" u="sng" dirty="0">
                <a:latin typeface="Sassoon Infant Std" panose="020B0503020103030203" pitchFamily="34" charset="0"/>
              </a:rPr>
              <a:t>through</a:t>
            </a:r>
            <a:r>
              <a:rPr lang="en-GB" dirty="0">
                <a:latin typeface="Sassoon Infant Std" panose="020B0503020103030203" pitchFamily="34" charset="0"/>
              </a:rPr>
              <a:t> all the boxes but I couldn’t find the toy I wanted. After a while, I’d had </a:t>
            </a:r>
            <a:r>
              <a:rPr lang="en-GB" u="sng" dirty="0" err="1">
                <a:latin typeface="Sassoon Infant Std" panose="020B0503020103030203" pitchFamily="34" charset="0"/>
              </a:rPr>
              <a:t>enuff</a:t>
            </a:r>
            <a:r>
              <a:rPr lang="en-GB" dirty="0">
                <a:latin typeface="Sassoon Infant Std" panose="020B0503020103030203" pitchFamily="34" charset="0"/>
              </a:rPr>
              <a:t> and decided I might </a:t>
            </a:r>
            <a:r>
              <a:rPr lang="en-GB" u="sng" dirty="0" err="1">
                <a:latin typeface="Sassoon Infant Std" panose="020B0503020103030203" pitchFamily="34" charset="0"/>
              </a:rPr>
              <a:t>actaly</a:t>
            </a:r>
            <a:r>
              <a:rPr lang="en-GB" dirty="0">
                <a:latin typeface="Sassoon Infant Std" panose="020B0503020103030203" pitchFamily="34" charset="0"/>
              </a:rPr>
              <a:t> need to try again later. I </a:t>
            </a:r>
            <a:r>
              <a:rPr lang="en-GB" u="sng" dirty="0">
                <a:latin typeface="Sassoon Infant Std" panose="020B0503020103030203" pitchFamily="34" charset="0"/>
              </a:rPr>
              <a:t>suppose</a:t>
            </a:r>
            <a:r>
              <a:rPr lang="en-GB" dirty="0">
                <a:latin typeface="Sassoon Infant Std" panose="020B0503020103030203" pitchFamily="34" charset="0"/>
              </a:rPr>
              <a:t> lots of things get lost when you move house!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1F564-2101-489A-9932-C17567F3B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30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1CF868-E81B-47FF-BAF2-983BDF825C74}"/>
              </a:ext>
            </a:extLst>
          </p:cNvPr>
          <p:cNvSpPr txBox="1"/>
          <p:nvPr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Spotlight on spelling</a:t>
            </a:r>
            <a:endParaRPr lang="en-GB"/>
          </a:p>
        </p:txBody>
      </p:sp>
      <p:pic>
        <p:nvPicPr>
          <p:cNvPr id="8" name="Picture 2" descr="Light, Lamp, Spotlight, Electricity">
            <a:extLst>
              <a:ext uri="{FF2B5EF4-FFF2-40B4-BE49-F238E27FC236}">
                <a16:creationId xmlns:a16="http://schemas.microsoft.com/office/drawing/2014/main" id="{1810A90C-8D90-4FE2-8386-EB57E632E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10" y="505008"/>
            <a:ext cx="2214622" cy="235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18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6F70C8F6452D4FA29D15BE96422302" ma:contentTypeVersion="19" ma:contentTypeDescription="Create a new document." ma:contentTypeScope="" ma:versionID="35397bb22acf86f274957a9dc6650db9">
  <xsd:schema xmlns:xsd="http://www.w3.org/2001/XMLSchema" xmlns:xs="http://www.w3.org/2001/XMLSchema" xmlns:p="http://schemas.microsoft.com/office/2006/metadata/properties" xmlns:ns2="0fffdda0-d0a1-498e-84c7-a098070d8ac5" xmlns:ns3="e50e164d-e878-4a21-8599-f81949a164b3" xmlns:ns4="http://schemas.microsoft.com/sharepoint/v4" targetNamespace="http://schemas.microsoft.com/office/2006/metadata/properties" ma:root="true" ma:fieldsID="b8e16752c16572c7ac9efd0b32043af9" ns2:_="" ns3:_="" ns4:_="">
    <xsd:import namespace="0fffdda0-d0a1-498e-84c7-a098070d8ac5"/>
    <xsd:import namespace="e50e164d-e878-4a21-8599-f81949a164b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IconOverlay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fdda0-d0a1-498e-84c7-a098070d8ac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7" nillable="true" ma:displayName="Taxonomy Catch All Column" ma:hidden="true" ma:list="{83529536-1daf-43bf-b1eb-a7cacb729900}" ma:internalName="TaxCatchAll" ma:showField="CatchAllData" ma:web="0fffdda0-d0a1-498e-84c7-a098070d8ac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0e164d-e878-4a21-8599-f81949a164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f5dd45ab-289e-42c9-8b36-d761415f8b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4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_dlc_DocId xmlns="0fffdda0-d0a1-498e-84c7-a098070d8ac5">CX2W3MTAWXJ6-1481070092-86319</_dlc_DocId>
    <_dlc_DocIdUrl xmlns="0fffdda0-d0a1-498e-84c7-a098070d8ac5">
      <Url>https://greenfieldseducations.sharepoint.com/sites/CompanyDocuments/_layouts/15/DocIdRedir.aspx?ID=CX2W3MTAWXJ6-1481070092-86319</Url>
      <Description>CX2W3MTAWXJ6-1481070092-86319</Description>
    </_dlc_DocIdUrl>
    <lcf76f155ced4ddcb4097134ff3c332f xmlns="e50e164d-e878-4a21-8599-f81949a164b3">
      <Terms xmlns="http://schemas.microsoft.com/office/infopath/2007/PartnerControls"/>
    </lcf76f155ced4ddcb4097134ff3c332f>
    <TaxCatchAll xmlns="0fffdda0-d0a1-498e-84c7-a098070d8ac5" xsi:nil="true"/>
  </documentManagement>
</p:properties>
</file>

<file path=customXml/itemProps1.xml><?xml version="1.0" encoding="utf-8"?>
<ds:datastoreItem xmlns:ds="http://schemas.openxmlformats.org/officeDocument/2006/customXml" ds:itemID="{595D9CB8-6D82-44D5-B145-083823FF3B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871785-ECCF-4F5C-A312-BEC7C0E1D0EC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B26744FC-960A-4FC5-9257-969F63F1A1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ffdda0-d0a1-498e-84c7-a098070d8ac5"/>
    <ds:schemaRef ds:uri="e50e164d-e878-4a21-8599-f81949a164b3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E0099C15-6CFA-4040-B06A-696414531C2C}">
  <ds:schemaRefs>
    <ds:schemaRef ds:uri="http://purl.org/dc/dcmitype/"/>
    <ds:schemaRef ds:uri="http://schemas.microsoft.com/office/2006/documentManagement/types"/>
    <ds:schemaRef ds:uri="e50e164d-e878-4a21-8599-f81949a164b3"/>
    <ds:schemaRef ds:uri="http://www.w3.org/XML/1998/namespace"/>
    <ds:schemaRef ds:uri="0fffdda0-d0a1-498e-84c7-a098070d8ac5"/>
    <ds:schemaRef ds:uri="http://purl.org/dc/elements/1.1/"/>
    <ds:schemaRef ds:uri="http://purl.org/dc/terms/"/>
    <ds:schemaRef ds:uri="http://schemas.microsoft.com/sharepoint/v4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1238</Words>
  <Application>Microsoft Office PowerPoint</Application>
  <PresentationFormat>Widescreen</PresentationFormat>
  <Paragraphs>284</Paragraphs>
  <Slides>30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Sassoon Infant Std</vt:lpstr>
      <vt:lpstr>Office Theme</vt:lpstr>
      <vt:lpstr>CUSP Spelling</vt:lpstr>
      <vt:lpstr>PowerPoint Presentation</vt:lpstr>
      <vt:lpstr>Teacher guidance and possible misconceptions</vt:lpstr>
      <vt:lpstr>Week 1, Session 1</vt:lpstr>
      <vt:lpstr>Statutory words</vt:lpstr>
      <vt:lpstr>What is the tricky part?</vt:lpstr>
      <vt:lpstr>PowerPoint Presentation</vt:lpstr>
      <vt:lpstr>Speed Spell words</vt:lpstr>
      <vt:lpstr>Week 1, Session 2</vt:lpstr>
      <vt:lpstr>Revisit – statutory words</vt:lpstr>
      <vt:lpstr>Dictation</vt:lpstr>
      <vt:lpstr>Dictation</vt:lpstr>
      <vt:lpstr>Week 1, Session 3 (within a writing lesson)</vt:lpstr>
      <vt:lpstr>Reasoning in spelling</vt:lpstr>
      <vt:lpstr>PowerPoint Presentation</vt:lpstr>
      <vt:lpstr>Shine a Light</vt:lpstr>
      <vt:lpstr>Week 2, Session 1</vt:lpstr>
      <vt:lpstr>Word tree</vt:lpstr>
      <vt:lpstr>Did you identify any of these words?    Complete the table, using a dictionary to look up the word meanings.</vt:lpstr>
      <vt:lpstr>The root word poly means many.</vt:lpstr>
      <vt:lpstr>Word match</vt:lpstr>
      <vt:lpstr>Week 2, Session 2</vt:lpstr>
      <vt:lpstr>Revisit – statutory words </vt:lpstr>
      <vt:lpstr>Revisit – statutory words </vt:lpstr>
      <vt:lpstr>Revisit – statutory words </vt:lpstr>
      <vt:lpstr>Revisit – statutory words </vt:lpstr>
      <vt:lpstr>Week 2, Session 3 (within a writing lesson) </vt:lpstr>
      <vt:lpstr>Complete the sentence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CUSP Spelling</dc:title>
  <dc:creator>Claire Kilgour</dc:creator>
  <cp:lastModifiedBy>Emma Freer (St Barnabas)</cp:lastModifiedBy>
  <cp:revision>16</cp:revision>
  <dcterms:created xsi:type="dcterms:W3CDTF">2022-01-24T09:37:20Z</dcterms:created>
  <dcterms:modified xsi:type="dcterms:W3CDTF">2026-04-28T11:41:09Z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0x010100506F70C8F6452D4FA29D15BE96422302</vt:lpwstr>
  </property>
  <property fmtid="{D5CDD505-2E9C-101B-9397-08002B2CF9AE}" pid="3" name="_dlc_DocIdItemGuid">
    <vt:lpwstr>c6ed349a-7f1c-450c-b2d8-5b31fe57c199</vt:lpwstr>
  </property>
  <property fmtid="{D5CDD505-2E9C-101B-9397-08002B2CF9AE}" pid="4" name="MediaServiceImageTags">
    <vt:lpwstr/>
  </property>
</Properties>
</file>