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4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4196f0456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14196f0456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4196f0456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4196f0456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14196f04560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14196f04560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4196f04560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14196f04560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4196f04560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14196f04560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f891a03d60_1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f891a03d60_1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f891a03d60_1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1f891a03d60_1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1f891a03d60_1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1f891a03d60_1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1f891a03d60_1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1f891a03d60_1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1f891a03d60_1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1f891a03d60_1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4196f04560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14196f04560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4196f04560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14196f04560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4196f04560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14196f04560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-9400" y="0"/>
            <a:ext cx="9199800" cy="5143500"/>
          </a:xfrm>
          <a:prstGeom prst="rect">
            <a:avLst/>
          </a:prstGeom>
          <a:solidFill>
            <a:srgbClr val="1D267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807100" y="2956025"/>
            <a:ext cx="2942700" cy="45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35"/>
              <a:buNone/>
            </a:pPr>
            <a:r>
              <a:rPr lang="en" sz="2200">
                <a:solidFill>
                  <a:schemeClr val="lt1"/>
                </a:solidFill>
              </a:rPr>
              <a:t>PARENT OVERVIEW</a:t>
            </a:r>
            <a:endParaRPr sz="2200">
              <a:solidFill>
                <a:schemeClr val="lt1"/>
              </a:solidFill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7100" y="1526500"/>
            <a:ext cx="2857500" cy="1085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53575" y="985838"/>
            <a:ext cx="3733800" cy="3171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8" name="Google Shape;58;p13"/>
          <p:cNvCxnSpPr/>
          <p:nvPr/>
        </p:nvCxnSpPr>
        <p:spPr>
          <a:xfrm>
            <a:off x="834850" y="2920325"/>
            <a:ext cx="2801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01963"/>
            <a:ext cx="9144000" cy="6103617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/>
          <p:nvPr/>
        </p:nvSpPr>
        <p:spPr>
          <a:xfrm>
            <a:off x="0" y="700400"/>
            <a:ext cx="4372200" cy="53628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reflection stA="76000" endPos="30000" dist="2286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body" idx="1"/>
          </p:nvPr>
        </p:nvSpPr>
        <p:spPr>
          <a:xfrm>
            <a:off x="711600" y="1244450"/>
            <a:ext cx="2995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BoomReader is the new way we are logging home and school reading. 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It has been used by hundreds of schools and thousands of parents, children and teachers since 2020.</a:t>
            </a:r>
            <a:endParaRPr/>
          </a:p>
        </p:txBody>
      </p:sp>
      <p:sp>
        <p:nvSpPr>
          <p:cNvPr id="66" name="Google Shape;66;p14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Introduction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68" name="Google Shape;68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18856" y="1005200"/>
            <a:ext cx="2545538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Benefits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76" name="Google Shape;7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5"/>
          <p:cNvSpPr txBox="1">
            <a:spLocks noGrp="1"/>
          </p:cNvSpPr>
          <p:nvPr>
            <p:ph type="body" idx="1"/>
          </p:nvPr>
        </p:nvSpPr>
        <p:spPr>
          <a:xfrm>
            <a:off x="711600" y="1244450"/>
            <a:ext cx="4415400" cy="306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C5E8"/>
              </a:buClr>
              <a:buSzPts val="1800"/>
              <a:buChar char="▶"/>
            </a:pPr>
            <a:r>
              <a:rPr lang="en"/>
              <a:t>No more lost paper reading diaries!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C5E8"/>
              </a:buClr>
              <a:buSzPts val="1800"/>
              <a:buChar char="▶"/>
            </a:pPr>
            <a:r>
              <a:rPr lang="en"/>
              <a:t>No more damaged paper reading</a:t>
            </a:r>
            <a:br>
              <a:rPr lang="en"/>
            </a:br>
            <a:r>
              <a:rPr lang="en"/>
              <a:t>diaries- the </a:t>
            </a:r>
            <a:r>
              <a:rPr lang="en" i="1"/>
              <a:t>‘water bottle leaked in the bag’ </a:t>
            </a:r>
            <a:r>
              <a:rPr lang="en"/>
              <a:t>diaries are gone forever!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C5E8"/>
              </a:buClr>
              <a:buSzPts val="1800"/>
              <a:buChar char="▶"/>
            </a:pPr>
            <a:r>
              <a:rPr lang="en"/>
              <a:t>All reading you log will be saved for the entire time your child is in school so no logs are lost.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C5E8"/>
              </a:buClr>
              <a:buSzPts val="1800"/>
              <a:buChar char="▶"/>
            </a:pPr>
            <a:r>
              <a:rPr lang="en"/>
              <a:t>Only one parent account needed for your family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Benefits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84" name="Google Shape;8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6"/>
          <p:cNvSpPr txBox="1">
            <a:spLocks noGrp="1"/>
          </p:cNvSpPr>
          <p:nvPr>
            <p:ph type="body" idx="1"/>
          </p:nvPr>
        </p:nvSpPr>
        <p:spPr>
          <a:xfrm>
            <a:off x="3944875" y="1244450"/>
            <a:ext cx="4785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C5E8"/>
              </a:buClr>
              <a:buSzPts val="1800"/>
              <a:buChar char="▶"/>
            </a:pPr>
            <a:r>
              <a:rPr lang="en"/>
              <a:t>Parents/carers can log reading separately  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C5E8"/>
              </a:buClr>
              <a:buSzPts val="1800"/>
              <a:buChar char="▶"/>
            </a:pPr>
            <a:r>
              <a:rPr lang="en"/>
              <a:t>School gains valuable insight into reading across school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C5E8"/>
              </a:buClr>
              <a:buSzPts val="1800"/>
              <a:buChar char="▶"/>
            </a:pPr>
            <a:r>
              <a:rPr lang="en"/>
              <a:t>You can add reading books and any others from home 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C5E8"/>
              </a:buClr>
              <a:buSzPts val="1800"/>
              <a:buChar char="▶"/>
            </a:pPr>
            <a:r>
              <a:rPr lang="en"/>
              <a:t>The app is free to download 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C5E8"/>
              </a:buClr>
              <a:buSzPts val="1800"/>
              <a:buChar char="▶"/>
            </a:pPr>
            <a:r>
              <a:rPr lang="en"/>
              <a:t>There is a website version too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rgbClr val="00C5E8"/>
              </a:buClr>
              <a:buSzPts val="1800"/>
              <a:buChar char="▶"/>
            </a:pPr>
            <a:r>
              <a:rPr lang="en"/>
              <a:t>Reduce use of paper for schools </a:t>
            </a:r>
            <a:endParaRPr/>
          </a:p>
        </p:txBody>
      </p:sp>
      <p:pic>
        <p:nvPicPr>
          <p:cNvPr id="86" name="Google Shape;8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2125" y="1005200"/>
            <a:ext cx="2722488" cy="4138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7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Getting started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93" name="Google Shape;9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7"/>
          <p:cNvSpPr txBox="1">
            <a:spLocks noGrp="1"/>
          </p:cNvSpPr>
          <p:nvPr>
            <p:ph type="body" idx="1"/>
          </p:nvPr>
        </p:nvSpPr>
        <p:spPr>
          <a:xfrm>
            <a:off x="711600" y="1244450"/>
            <a:ext cx="50034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Please use the login details letter sent home by your child’s teacher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Follow the instructions to download the app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Create an account quickly and easily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Connect to your child (with the school code/login code on the letter)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That’s it - you’re all set!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Please use the one page guide for help as needed.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SzPts val="852"/>
              <a:buNone/>
            </a:pPr>
            <a:endParaRPr/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89200" y="852800"/>
            <a:ext cx="2925908" cy="4138301"/>
          </a:xfrm>
          <a:prstGeom prst="rect">
            <a:avLst/>
          </a:prstGeom>
          <a:noFill/>
          <a:ln>
            <a:noFill/>
          </a:ln>
          <a:effectLst>
            <a:outerShdw blurRad="142875" dist="9525" dir="15960000" algn="bl" rotWithShape="0">
              <a:srgbClr val="000000">
                <a:alpha val="8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8"/>
          <p:cNvSpPr txBox="1">
            <a:spLocks noGrp="1"/>
          </p:cNvSpPr>
          <p:nvPr>
            <p:ph type="body" idx="1"/>
          </p:nvPr>
        </p:nvSpPr>
        <p:spPr>
          <a:xfrm>
            <a:off x="311700" y="1821113"/>
            <a:ext cx="4188000" cy="181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200" b="1">
                <a:solidFill>
                  <a:srgbClr val="323232"/>
                </a:solidFill>
              </a:rPr>
              <a:t>Activity</a:t>
            </a:r>
            <a:endParaRPr sz="2200" b="1">
              <a:solidFill>
                <a:srgbClr val="323232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200">
                <a:solidFill>
                  <a:srgbClr val="323232"/>
                </a:solidFill>
              </a:rPr>
              <a:t>You can view and tap </a:t>
            </a:r>
            <a:br>
              <a:rPr lang="en" sz="2200">
                <a:solidFill>
                  <a:srgbClr val="323232"/>
                </a:solidFill>
              </a:rPr>
            </a:br>
            <a:r>
              <a:rPr lang="en" sz="2200">
                <a:solidFill>
                  <a:srgbClr val="323232"/>
                </a:solidFill>
              </a:rPr>
              <a:t>on any activity here to see more detail, add logs etc.</a:t>
            </a:r>
            <a:endParaRPr sz="2200">
              <a:highlight>
                <a:srgbClr val="FF9900"/>
              </a:highlight>
            </a:endParaRPr>
          </a:p>
        </p:txBody>
      </p:sp>
      <p:sp>
        <p:nvSpPr>
          <p:cNvPr id="101" name="Google Shape;101;p18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18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Guide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103" name="Google Shape;10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93625" y="273075"/>
            <a:ext cx="2275275" cy="4597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63650" y="1503488"/>
            <a:ext cx="823025" cy="74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9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19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Guide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112" name="Google Shape;11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52000" y="-10892"/>
            <a:ext cx="3958225" cy="856598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9"/>
          <p:cNvSpPr txBox="1">
            <a:spLocks noGrp="1"/>
          </p:cNvSpPr>
          <p:nvPr>
            <p:ph type="body" idx="1"/>
          </p:nvPr>
        </p:nvSpPr>
        <p:spPr>
          <a:xfrm>
            <a:off x="311700" y="1821125"/>
            <a:ext cx="3098400" cy="181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200" b="1">
                <a:solidFill>
                  <a:srgbClr val="323232"/>
                </a:solidFill>
              </a:rPr>
              <a:t>Add Book</a:t>
            </a:r>
            <a:endParaRPr sz="2200" b="1">
              <a:solidFill>
                <a:srgbClr val="323232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200">
                <a:solidFill>
                  <a:srgbClr val="323232"/>
                </a:solidFill>
              </a:rPr>
              <a:t>Simply start typing the book title to find your book. You can also add the book title yourself. </a:t>
            </a:r>
            <a:endParaRPr sz="2200">
              <a:solidFill>
                <a:srgbClr val="323232"/>
              </a:solidFill>
            </a:endParaRPr>
          </a:p>
        </p:txBody>
      </p:sp>
      <p:pic>
        <p:nvPicPr>
          <p:cNvPr id="115" name="Google Shape;115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29275" y="1503499"/>
            <a:ext cx="609978" cy="74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542002" y="566000"/>
            <a:ext cx="1852251" cy="37426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0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20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Guide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123" name="Google Shape;12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93624" y="240050"/>
            <a:ext cx="2275275" cy="4597388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0"/>
          <p:cNvSpPr txBox="1">
            <a:spLocks noGrp="1"/>
          </p:cNvSpPr>
          <p:nvPr>
            <p:ph type="body" idx="1"/>
          </p:nvPr>
        </p:nvSpPr>
        <p:spPr>
          <a:xfrm>
            <a:off x="311700" y="1821125"/>
            <a:ext cx="5051100" cy="20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200" b="1">
                <a:solidFill>
                  <a:srgbClr val="323232"/>
                </a:solidFill>
              </a:rPr>
              <a:t>Books</a:t>
            </a:r>
            <a:endParaRPr sz="2200" b="1">
              <a:solidFill>
                <a:srgbClr val="323232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200">
                <a:solidFill>
                  <a:srgbClr val="323232"/>
                </a:solidFill>
              </a:rPr>
              <a:t>All current and completed books are listed here.</a:t>
            </a:r>
            <a:endParaRPr sz="2200">
              <a:solidFill>
                <a:srgbClr val="323232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200">
                <a:solidFill>
                  <a:srgbClr val="323232"/>
                </a:solidFill>
              </a:rPr>
              <a:t>Tap a book to view the reading history.</a:t>
            </a:r>
            <a:endParaRPr sz="2200">
              <a:solidFill>
                <a:srgbClr val="323232"/>
              </a:solidFill>
            </a:endParaRPr>
          </a:p>
        </p:txBody>
      </p:sp>
      <p:pic>
        <p:nvPicPr>
          <p:cNvPr id="126" name="Google Shape;126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95875" y="1503499"/>
            <a:ext cx="609978" cy="74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7917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323232"/>
                </a:solidFill>
              </a:rPr>
              <a:t>Info</a:t>
            </a:r>
            <a:endParaRPr sz="2200" b="1">
              <a:solidFill>
                <a:srgbClr val="323232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2200">
                <a:solidFill>
                  <a:srgbClr val="323232"/>
                </a:solidFill>
              </a:rPr>
              <a:t>View your child’s account, add a reading reminder and login as your child to see their avatar and spend their gems.</a:t>
            </a:r>
            <a:endParaRPr sz="2200">
              <a:solidFill>
                <a:srgbClr val="323232"/>
              </a:solidFill>
            </a:endParaRPr>
          </a:p>
        </p:txBody>
      </p:sp>
      <p:sp>
        <p:nvSpPr>
          <p:cNvPr id="132" name="Google Shape;132;p21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21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Guide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134" name="Google Shape;13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52000" y="-11225"/>
            <a:ext cx="3958225" cy="856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54250" y="964225"/>
            <a:ext cx="650825" cy="650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2"/>
          <p:cNvSpPr txBox="1">
            <a:spLocks noGrp="1"/>
          </p:cNvSpPr>
          <p:nvPr>
            <p:ph type="body" idx="1"/>
          </p:nvPr>
        </p:nvSpPr>
        <p:spPr>
          <a:xfrm>
            <a:off x="417825" y="1145400"/>
            <a:ext cx="3728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323232"/>
                </a:solidFill>
              </a:rPr>
              <a:t>Add Reading Log</a:t>
            </a:r>
            <a:endParaRPr sz="2200" b="1">
              <a:solidFill>
                <a:srgbClr val="323232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323232"/>
                </a:solidFill>
              </a:rPr>
              <a:t>Choose the book and then fill in the log. Minimum requirement is the page number your child read to. </a:t>
            </a:r>
            <a:endParaRPr sz="2200">
              <a:solidFill>
                <a:srgbClr val="323232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323232"/>
                </a:solidFill>
              </a:rPr>
              <a:t>Tap edit log to make make</a:t>
            </a:r>
            <a:endParaRPr sz="2200">
              <a:solidFill>
                <a:srgbClr val="323232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2200">
                <a:solidFill>
                  <a:srgbClr val="323232"/>
                </a:solidFill>
              </a:rPr>
              <a:t>any changes.</a:t>
            </a:r>
            <a:endParaRPr sz="2200">
              <a:solidFill>
                <a:srgbClr val="323232"/>
              </a:solidFill>
              <a:highlight>
                <a:schemeClr val="accent4"/>
              </a:highlight>
            </a:endParaRPr>
          </a:p>
        </p:txBody>
      </p:sp>
      <p:sp>
        <p:nvSpPr>
          <p:cNvPr id="142" name="Google Shape;142;p22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22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Guide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144" name="Google Shape;14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34025" y="-18700"/>
            <a:ext cx="2376569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66152" y="566000"/>
            <a:ext cx="1852251" cy="37426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7917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323232"/>
                </a:solidFill>
              </a:rPr>
              <a:t>Menu</a:t>
            </a:r>
            <a:endParaRPr sz="2200" b="1">
              <a:solidFill>
                <a:srgbClr val="323232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2200">
                <a:solidFill>
                  <a:srgbClr val="323232"/>
                </a:solidFill>
              </a:rPr>
              <a:t>Switch quickly between your children and see other account details.</a:t>
            </a:r>
            <a:endParaRPr sz="2200">
              <a:solidFill>
                <a:srgbClr val="323232"/>
              </a:solidFill>
            </a:endParaRPr>
          </a:p>
        </p:txBody>
      </p:sp>
      <p:sp>
        <p:nvSpPr>
          <p:cNvPr id="152" name="Google Shape;152;p23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23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Guide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154" name="Google Shape;15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52007" y="-1"/>
            <a:ext cx="3852100" cy="833692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6" name="Google Shape;156;p23"/>
          <p:cNvGrpSpPr/>
          <p:nvPr/>
        </p:nvGrpSpPr>
        <p:grpSpPr>
          <a:xfrm>
            <a:off x="1303962" y="976350"/>
            <a:ext cx="636900" cy="636900"/>
            <a:chOff x="1227762" y="976350"/>
            <a:chExt cx="636900" cy="636900"/>
          </a:xfrm>
        </p:grpSpPr>
        <p:sp>
          <p:nvSpPr>
            <p:cNvPr id="157" name="Google Shape;157;p23"/>
            <p:cNvSpPr/>
            <p:nvPr/>
          </p:nvSpPr>
          <p:spPr>
            <a:xfrm>
              <a:off x="1227762" y="976350"/>
              <a:ext cx="636900" cy="636900"/>
            </a:xfrm>
            <a:prstGeom prst="ellipse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58" name="Google Shape;158;p23"/>
            <p:cNvCxnSpPr/>
            <p:nvPr/>
          </p:nvCxnSpPr>
          <p:spPr>
            <a:xfrm>
              <a:off x="1369362" y="1216900"/>
              <a:ext cx="353700" cy="0"/>
            </a:xfrm>
            <a:prstGeom prst="straightConnector1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9" name="Google Shape;159;p23"/>
            <p:cNvCxnSpPr/>
            <p:nvPr/>
          </p:nvCxnSpPr>
          <p:spPr>
            <a:xfrm>
              <a:off x="1369362" y="1294800"/>
              <a:ext cx="353700" cy="0"/>
            </a:xfrm>
            <a:prstGeom prst="straightConnector1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0" name="Google Shape;160;p23"/>
            <p:cNvCxnSpPr/>
            <p:nvPr/>
          </p:nvCxnSpPr>
          <p:spPr>
            <a:xfrm>
              <a:off x="1369362" y="1372625"/>
              <a:ext cx="353700" cy="0"/>
            </a:xfrm>
            <a:prstGeom prst="straightConnector1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24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Frequently Asked Questions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167" name="Google Shape;16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4"/>
          <p:cNvSpPr txBox="1">
            <a:spLocks noGrp="1"/>
          </p:cNvSpPr>
          <p:nvPr>
            <p:ph type="body" idx="1"/>
          </p:nvPr>
        </p:nvSpPr>
        <p:spPr>
          <a:xfrm>
            <a:off x="3944875" y="1244450"/>
            <a:ext cx="5054400" cy="38991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2"/>
              <a:buFont typeface="Arial"/>
              <a:buNone/>
            </a:pPr>
            <a:r>
              <a:rPr lang="en" b="1">
                <a:solidFill>
                  <a:srgbClr val="1D2671"/>
                </a:solidFill>
              </a:rPr>
              <a:t>Q)</a:t>
            </a:r>
            <a:r>
              <a:rPr lang="en"/>
              <a:t>	I haven’t received the email?</a:t>
            </a:r>
            <a:endParaRPr/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852"/>
              <a:buNone/>
            </a:pPr>
            <a:r>
              <a:rPr lang="en" b="1">
                <a:solidFill>
                  <a:srgbClr val="1D2671"/>
                </a:solidFill>
              </a:rPr>
              <a:t>A)</a:t>
            </a:r>
            <a:r>
              <a:rPr lang="en"/>
              <a:t>	Please check junk/spam folders and search </a:t>
            </a:r>
            <a:br>
              <a:rPr lang="en"/>
            </a:br>
            <a:r>
              <a:rPr lang="en"/>
              <a:t>	for </a:t>
            </a:r>
            <a:r>
              <a:rPr lang="en" b="1"/>
              <a:t>support@boomhub.app</a:t>
            </a:r>
            <a:r>
              <a:rPr lang="en"/>
              <a:t> and </a:t>
            </a:r>
            <a:br>
              <a:rPr lang="en"/>
            </a:br>
            <a:r>
              <a:rPr lang="en"/>
              <a:t>	</a:t>
            </a:r>
            <a:r>
              <a:rPr lang="en" b="1"/>
              <a:t>parents@boomhub.app</a:t>
            </a:r>
            <a:r>
              <a:rPr lang="en"/>
              <a:t> emails (contact </a:t>
            </a:r>
            <a:br>
              <a:rPr lang="en"/>
            </a:br>
            <a:r>
              <a:rPr lang="en"/>
              <a:t>	BoomReader directly if you are unable to </a:t>
            </a:r>
            <a:br>
              <a:rPr lang="en"/>
            </a:br>
            <a:r>
              <a:rPr lang="en"/>
              <a:t>	find the email).</a:t>
            </a:r>
            <a:endParaRPr/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852"/>
              <a:buNone/>
            </a:pPr>
            <a:r>
              <a:rPr lang="en" b="1">
                <a:solidFill>
                  <a:srgbClr val="1D2671"/>
                </a:solidFill>
              </a:rPr>
              <a:t>Q)</a:t>
            </a:r>
            <a:r>
              <a:rPr lang="en"/>
              <a:t>	How do gems work?</a:t>
            </a:r>
            <a:endParaRPr/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852"/>
              <a:buNone/>
            </a:pPr>
            <a:r>
              <a:rPr lang="en" b="1">
                <a:solidFill>
                  <a:srgbClr val="1D2671"/>
                </a:solidFill>
              </a:rPr>
              <a:t>A)</a:t>
            </a:r>
            <a:r>
              <a:rPr lang="en"/>
              <a:t>	The gems are awarded up to twice a day </a:t>
            </a:r>
            <a:br>
              <a:rPr lang="en"/>
            </a:br>
            <a:r>
              <a:rPr lang="en"/>
              <a:t>	for any reading logs. Gems are also </a:t>
            </a:r>
            <a:br>
              <a:rPr lang="en"/>
            </a:br>
            <a:r>
              <a:rPr lang="en"/>
              <a:t>	awarded randomly between 1-3 each time, </a:t>
            </a:r>
            <a:br>
              <a:rPr lang="en"/>
            </a:br>
            <a:r>
              <a:rPr lang="en"/>
              <a:t>	just to keep it a little more interesting for </a:t>
            </a:r>
            <a:br>
              <a:rPr lang="en"/>
            </a:br>
            <a:r>
              <a:rPr lang="en"/>
              <a:t>	the children than just one each time.</a:t>
            </a:r>
            <a:endParaRPr/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SzPts val="852"/>
              <a:buNone/>
            </a:pPr>
            <a:endParaRPr/>
          </a:p>
        </p:txBody>
      </p:sp>
      <p:pic>
        <p:nvPicPr>
          <p:cNvPr id="169" name="Google Shape;169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60051" y="1244449"/>
            <a:ext cx="4151575" cy="3113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2"/>
              <a:buFont typeface="Arial"/>
              <a:buNone/>
            </a:pPr>
            <a:r>
              <a:rPr lang="en" b="1">
                <a:solidFill>
                  <a:srgbClr val="1D2671"/>
                </a:solidFill>
              </a:rPr>
              <a:t>Q)</a:t>
            </a:r>
            <a:r>
              <a:rPr lang="en"/>
              <a:t>	Can I login as my child to look at their </a:t>
            </a:r>
            <a:br>
              <a:rPr lang="en"/>
            </a:br>
            <a:r>
              <a:rPr lang="en"/>
              <a:t>	avatar/gems?</a:t>
            </a:r>
            <a:endParaRPr/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1D2671"/>
                </a:solidFill>
              </a:rPr>
              <a:t>A)</a:t>
            </a:r>
            <a:r>
              <a:rPr lang="en"/>
              <a:t>	Yes- parents can login as their child </a:t>
            </a:r>
            <a:br>
              <a:rPr lang="en"/>
            </a:br>
            <a:r>
              <a:rPr lang="en"/>
              <a:t>	on the app and have fun with the </a:t>
            </a:r>
            <a:br>
              <a:rPr lang="en"/>
            </a:br>
            <a:r>
              <a:rPr lang="en"/>
              <a:t>	avatar creator and reward cards </a:t>
            </a:r>
            <a:endParaRPr b="1">
              <a:solidFill>
                <a:srgbClr val="1D267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1D2671"/>
                </a:solidFill>
              </a:rPr>
              <a:t>Q)</a:t>
            </a:r>
            <a:r>
              <a:rPr lang="en"/>
              <a:t>	I need help!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b="1">
                <a:solidFill>
                  <a:srgbClr val="1D2671"/>
                </a:solidFill>
              </a:rPr>
              <a:t>A)</a:t>
            </a:r>
            <a:r>
              <a:rPr lang="en"/>
              <a:t>	No problem - please email </a:t>
            </a:r>
            <a:r>
              <a:rPr lang="en" b="1"/>
              <a:t>parents@boomhub.app</a:t>
            </a:r>
            <a:r>
              <a:rPr lang="en"/>
              <a:t> for support. </a:t>
            </a:r>
            <a:endParaRPr/>
          </a:p>
        </p:txBody>
      </p:sp>
      <p:sp>
        <p:nvSpPr>
          <p:cNvPr id="175" name="Google Shape;175;p25"/>
          <p:cNvSpPr/>
          <p:nvPr/>
        </p:nvSpPr>
        <p:spPr>
          <a:xfrm>
            <a:off x="0" y="-11200"/>
            <a:ext cx="9144000" cy="7116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25"/>
          <p:cNvSpPr txBox="1">
            <a:spLocks noGrp="1"/>
          </p:cNvSpPr>
          <p:nvPr>
            <p:ph type="title"/>
          </p:nvPr>
        </p:nvSpPr>
        <p:spPr>
          <a:xfrm>
            <a:off x="635400" y="69450"/>
            <a:ext cx="882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20" b="1">
                <a:solidFill>
                  <a:schemeClr val="lt1"/>
                </a:solidFill>
              </a:rPr>
              <a:t>Frequently Asked Questions</a:t>
            </a:r>
            <a:endParaRPr sz="2220" b="1">
              <a:solidFill>
                <a:schemeClr val="lt1"/>
              </a:solidFill>
            </a:endParaRPr>
          </a:p>
        </p:txBody>
      </p:sp>
      <p:pic>
        <p:nvPicPr>
          <p:cNvPr id="177" name="Google Shape;17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601" cy="711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D267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26"/>
          <p:cNvSpPr txBox="1">
            <a:spLocks noGrp="1"/>
          </p:cNvSpPr>
          <p:nvPr>
            <p:ph type="subTitle" idx="4294967295"/>
          </p:nvPr>
        </p:nvSpPr>
        <p:spPr>
          <a:xfrm>
            <a:off x="2592500" y="3790875"/>
            <a:ext cx="3940200" cy="45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  <a:buSzPts val="935"/>
              <a:buNone/>
            </a:pPr>
            <a:r>
              <a:rPr lang="en" sz="2200">
                <a:solidFill>
                  <a:schemeClr val="lt1"/>
                </a:solidFill>
              </a:rPr>
              <a:t>Thank you for your support!</a:t>
            </a:r>
            <a:endParaRPr sz="2200">
              <a:solidFill>
                <a:schemeClr val="lt1"/>
              </a:solidFill>
            </a:endParaRPr>
          </a:p>
        </p:txBody>
      </p:sp>
      <p:sp>
        <p:nvSpPr>
          <p:cNvPr id="184" name="Google Shape;184;p26"/>
          <p:cNvSpPr/>
          <p:nvPr/>
        </p:nvSpPr>
        <p:spPr>
          <a:xfrm>
            <a:off x="3216900" y="668300"/>
            <a:ext cx="2405400" cy="24054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5" name="Google Shape;18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23213" y="445750"/>
            <a:ext cx="2297575" cy="2908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530</Words>
  <Application>Microsoft Office PowerPoint</Application>
  <PresentationFormat>On-screen Show (16:9)</PresentationFormat>
  <Paragraphs>55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Arial</vt:lpstr>
      <vt:lpstr>Simple Light</vt:lpstr>
      <vt:lpstr>PowerPoint Presentation</vt:lpstr>
      <vt:lpstr>Introduction</vt:lpstr>
      <vt:lpstr>Benefits</vt:lpstr>
      <vt:lpstr>Benefits</vt:lpstr>
      <vt:lpstr>Getting started</vt:lpstr>
      <vt:lpstr>Guide</vt:lpstr>
      <vt:lpstr>Guide</vt:lpstr>
      <vt:lpstr>Guide</vt:lpstr>
      <vt:lpstr>Guide</vt:lpstr>
      <vt:lpstr>Guide</vt:lpstr>
      <vt:lpstr>Guide</vt:lpstr>
      <vt:lpstr>Frequently Asked Questions</vt:lpstr>
      <vt:lpstr>Frequently Asked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Georgina-Mariann Holland (St Barnabas)</dc:creator>
  <cp:lastModifiedBy>Georgina-Mariann Holland (St Barnabas)</cp:lastModifiedBy>
  <cp:revision>1</cp:revision>
  <dcterms:modified xsi:type="dcterms:W3CDTF">2024-09-03T15:07:10Z</dcterms:modified>
</cp:coreProperties>
</file>