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5"/>
  </p:sldMasterIdLst>
  <p:notesMasterIdLst>
    <p:notesMasterId r:id="rId36"/>
  </p:notesMasterIdLst>
  <p:sldIdLst>
    <p:sldId id="256" r:id="rId6"/>
    <p:sldId id="1290" r:id="rId7"/>
    <p:sldId id="257" r:id="rId8"/>
    <p:sldId id="1287" r:id="rId9"/>
    <p:sldId id="258" r:id="rId10"/>
    <p:sldId id="1293" r:id="rId11"/>
    <p:sldId id="1292" r:id="rId12"/>
    <p:sldId id="1304" r:id="rId13"/>
    <p:sldId id="264" r:id="rId14"/>
    <p:sldId id="265" r:id="rId15"/>
    <p:sldId id="266" r:id="rId16"/>
    <p:sldId id="1314" r:id="rId17"/>
    <p:sldId id="267" r:id="rId18"/>
    <p:sldId id="1291" r:id="rId19"/>
    <p:sldId id="1285" r:id="rId20"/>
    <p:sldId id="1301" r:id="rId21"/>
    <p:sldId id="271" r:id="rId22"/>
    <p:sldId id="273" r:id="rId23"/>
    <p:sldId id="274" r:id="rId24"/>
    <p:sldId id="1281" r:id="rId25"/>
    <p:sldId id="1276" r:id="rId26"/>
    <p:sldId id="272" r:id="rId27"/>
    <p:sldId id="278" r:id="rId28"/>
    <p:sldId id="279" r:id="rId29"/>
    <p:sldId id="283" r:id="rId30"/>
    <p:sldId id="1315" r:id="rId31"/>
    <p:sldId id="280" r:id="rId32"/>
    <p:sldId id="281" r:id="rId33"/>
    <p:sldId id="1305" r:id="rId34"/>
    <p:sldId id="1313" r:id="rId35"/>
  </p:sldIdLst>
  <p:sldSz cx="12192000" cy="6858000"/>
  <p:notesSz cx="6889750" cy="100187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31815C30-881E-6231-FBCA-5DE2ACCFCA15}" name="Claire Kilgour" initials="CK" userId="Claire Kilgour" providerId="None"/>
  <p188:author id="{31F81A71-D191-B5F0-ABC5-1F141E762100}" name="Anita Gray" initials="AG" userId="Anita Gray" providerId="None"/>
  <p188:author id="{75AEABA2-6541-AB2F-DE5B-E7ACDAFB0CFC}" name="Belinda Fear" initials="BF" userId="Belinda Fear" providerId="None"/>
  <p188:author id="{457FA8B7-1053-254B-B8AB-CCE471BAB0EE}" name="Anita Gray" initials="AG" userId="9057e3f5f9c14d13" providerId="Windows Live"/>
  <p188:author id="{957663BE-1300-289A-DC89-9FB6AA5483A7}" name="Belinda Fear" initials="BF" userId="1e7b162abe8bfeb5" providerId="Windows Live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D2D8F"/>
    <a:srgbClr val="F3E8F8"/>
    <a:srgbClr val="FDFCFE"/>
    <a:srgbClr val="F9F2FC"/>
    <a:srgbClr val="F3E7F9"/>
    <a:srgbClr val="F8EFFB"/>
    <a:srgbClr val="FCF8FE"/>
    <a:srgbClr val="FBF5FD"/>
    <a:srgbClr val="F6ECFA"/>
    <a:srgbClr val="F1E4F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850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theme" Target="theme/theme1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7" Type="http://schemas.openxmlformats.org/officeDocument/2006/relationships/slide" Target="slides/slide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41" Type="http://schemas.microsoft.com/office/2018/10/relationships/authors" Target="author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8" Type="http://schemas.openxmlformats.org/officeDocument/2006/relationships/slide" Target="slides/slide3.xml"/><Relationship Id="rId3" Type="http://schemas.openxmlformats.org/officeDocument/2006/relationships/customXml" Target="../customXml/item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26A15C1-C0E2-4B65-B94C-E1E24977B9CE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B3B111DF-2100-4E1E-98AD-0525B9AF616C}">
      <dgm:prSet phldrT="[Text]" custT="1"/>
      <dgm:spPr>
        <a:solidFill>
          <a:srgbClr val="F3E8F8"/>
        </a:solidFill>
        <a:ln w="19050">
          <a:solidFill>
            <a:srgbClr val="6D2D8F"/>
          </a:solidFill>
        </a:ln>
      </dgm:spPr>
      <dgm:t>
        <a:bodyPr/>
        <a:lstStyle/>
        <a:p>
          <a:r>
            <a:rPr lang="en-GB" sz="3200" b="1">
              <a:solidFill>
                <a:schemeClr val="tx1"/>
              </a:solidFill>
              <a:latin typeface="Sassoon Infant Std" panose="020B0503020103030203" pitchFamily="34" charset="0"/>
            </a:rPr>
            <a:t>library</a:t>
          </a:r>
        </a:p>
      </dgm:t>
    </dgm:pt>
    <dgm:pt modelId="{744C6E1C-0EEF-4436-977E-0FC61D883314}" type="parTrans" cxnId="{6979F0FA-0E7D-4684-B78F-6E06AD964BB6}">
      <dgm:prSet/>
      <dgm:spPr/>
      <dgm:t>
        <a:bodyPr/>
        <a:lstStyle/>
        <a:p>
          <a:endParaRPr lang="en-GB"/>
        </a:p>
      </dgm:t>
    </dgm:pt>
    <dgm:pt modelId="{03832021-A49E-4B92-8568-74E2FC96BA95}" type="sibTrans" cxnId="{6979F0FA-0E7D-4684-B78F-6E06AD964BB6}">
      <dgm:prSet/>
      <dgm:spPr/>
      <dgm:t>
        <a:bodyPr/>
        <a:lstStyle/>
        <a:p>
          <a:endParaRPr lang="en-GB"/>
        </a:p>
      </dgm:t>
    </dgm:pt>
    <dgm:pt modelId="{F2E2EDED-447D-42D3-AA51-E0C408677BFF}">
      <dgm:prSet phldrT="[Text]" custT="1"/>
      <dgm:spPr>
        <a:noFill/>
        <a:ln w="19050">
          <a:solidFill>
            <a:srgbClr val="6D2D8F"/>
          </a:solidFill>
        </a:ln>
      </dgm:spPr>
      <dgm:t>
        <a:bodyPr/>
        <a:lstStyle/>
        <a:p>
          <a:r>
            <a:rPr lang="en-GB" sz="2800">
              <a:solidFill>
                <a:schemeClr val="tx1"/>
              </a:solidFill>
              <a:latin typeface="Sassoon Infant Std" panose="020B0503020103030203" pitchFamily="34" charset="0"/>
            </a:rPr>
            <a:t>libraries</a:t>
          </a:r>
        </a:p>
      </dgm:t>
    </dgm:pt>
    <dgm:pt modelId="{9B4128F7-CD5D-4ABB-8479-F7027C8D7608}" type="parTrans" cxnId="{F1E3D91B-E24A-4432-B146-DE661F06D2DB}">
      <dgm:prSet/>
      <dgm:spPr>
        <a:ln w="19050">
          <a:solidFill>
            <a:srgbClr val="6D2D8F"/>
          </a:solidFill>
        </a:ln>
      </dgm:spPr>
      <dgm:t>
        <a:bodyPr/>
        <a:lstStyle/>
        <a:p>
          <a:endParaRPr lang="en-GB"/>
        </a:p>
      </dgm:t>
    </dgm:pt>
    <dgm:pt modelId="{C9A24397-28F0-4537-8DEF-47A2EEF4E963}" type="sibTrans" cxnId="{F1E3D91B-E24A-4432-B146-DE661F06D2DB}">
      <dgm:prSet/>
      <dgm:spPr/>
      <dgm:t>
        <a:bodyPr/>
        <a:lstStyle/>
        <a:p>
          <a:endParaRPr lang="en-GB"/>
        </a:p>
      </dgm:t>
    </dgm:pt>
    <dgm:pt modelId="{39050881-E254-43EF-8F23-F2770094EAD6}">
      <dgm:prSet phldrT="[Text]" custT="1"/>
      <dgm:spPr>
        <a:noFill/>
        <a:ln w="19050">
          <a:solidFill>
            <a:srgbClr val="6D2D8F"/>
          </a:solidFill>
        </a:ln>
      </dgm:spPr>
      <dgm:t>
        <a:bodyPr/>
        <a:lstStyle/>
        <a:p>
          <a:r>
            <a:rPr lang="en-GB" sz="2800">
              <a:solidFill>
                <a:schemeClr val="tx1"/>
              </a:solidFill>
              <a:latin typeface="Sassoon Infant Std" panose="020B0503020103030203" pitchFamily="34" charset="0"/>
            </a:rPr>
            <a:t>librarian</a:t>
          </a:r>
        </a:p>
      </dgm:t>
    </dgm:pt>
    <dgm:pt modelId="{E97C805F-CE84-4660-860E-15EFE72B54A4}" type="parTrans" cxnId="{5CE5E4AE-1BDC-438E-81D8-9EEE5697E394}">
      <dgm:prSet/>
      <dgm:spPr>
        <a:ln w="19050">
          <a:solidFill>
            <a:srgbClr val="6D2D8F"/>
          </a:solidFill>
        </a:ln>
      </dgm:spPr>
      <dgm:t>
        <a:bodyPr/>
        <a:lstStyle/>
        <a:p>
          <a:endParaRPr lang="en-GB"/>
        </a:p>
      </dgm:t>
    </dgm:pt>
    <dgm:pt modelId="{DBE40C83-EE0A-4F84-AE6C-0165D9183900}" type="sibTrans" cxnId="{5CE5E4AE-1BDC-438E-81D8-9EEE5697E394}">
      <dgm:prSet/>
      <dgm:spPr/>
      <dgm:t>
        <a:bodyPr/>
        <a:lstStyle/>
        <a:p>
          <a:endParaRPr lang="en-GB"/>
        </a:p>
      </dgm:t>
    </dgm:pt>
    <dgm:pt modelId="{E3A6E095-032A-4AC0-8147-D4E221C3AB84}" type="pres">
      <dgm:prSet presAssocID="{826A15C1-C0E2-4B65-B94C-E1E24977B9CE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1F2642A5-762B-4DB8-B709-9169ACE694BC}" type="pres">
      <dgm:prSet presAssocID="{B3B111DF-2100-4E1E-98AD-0525B9AF616C}" presName="hierRoot1" presStyleCnt="0">
        <dgm:presLayoutVars>
          <dgm:hierBranch val="init"/>
        </dgm:presLayoutVars>
      </dgm:prSet>
      <dgm:spPr/>
    </dgm:pt>
    <dgm:pt modelId="{A3376473-DA9B-4232-9351-98C093D6CC20}" type="pres">
      <dgm:prSet presAssocID="{B3B111DF-2100-4E1E-98AD-0525B9AF616C}" presName="rootComposite1" presStyleCnt="0"/>
      <dgm:spPr/>
    </dgm:pt>
    <dgm:pt modelId="{464F0CBD-689A-4D5B-8FCB-B962B056BDD9}" type="pres">
      <dgm:prSet presAssocID="{B3B111DF-2100-4E1E-98AD-0525B9AF616C}" presName="rootText1" presStyleLbl="node0" presStyleIdx="0" presStyleCnt="1" custScaleY="94582" custLinFactNeighborX="-1487" custLinFactNeighborY="4136">
        <dgm:presLayoutVars>
          <dgm:chPref val="3"/>
        </dgm:presLayoutVars>
      </dgm:prSet>
      <dgm:spPr/>
    </dgm:pt>
    <dgm:pt modelId="{00317C77-40DB-4A4C-A113-8E83179C3DFD}" type="pres">
      <dgm:prSet presAssocID="{B3B111DF-2100-4E1E-98AD-0525B9AF616C}" presName="rootConnector1" presStyleLbl="node1" presStyleIdx="0" presStyleCnt="0"/>
      <dgm:spPr/>
    </dgm:pt>
    <dgm:pt modelId="{B4155221-D7C7-4D75-9241-91151E330CF1}" type="pres">
      <dgm:prSet presAssocID="{B3B111DF-2100-4E1E-98AD-0525B9AF616C}" presName="hierChild2" presStyleCnt="0"/>
      <dgm:spPr/>
    </dgm:pt>
    <dgm:pt modelId="{7D202BD8-DC92-41CC-84AD-D70EC0D70836}" type="pres">
      <dgm:prSet presAssocID="{9B4128F7-CD5D-4ABB-8479-F7027C8D7608}" presName="Name37" presStyleLbl="parChTrans1D2" presStyleIdx="0" presStyleCnt="2"/>
      <dgm:spPr/>
    </dgm:pt>
    <dgm:pt modelId="{A294E20B-D5D5-4824-AF40-F6AB6494CF1F}" type="pres">
      <dgm:prSet presAssocID="{F2E2EDED-447D-42D3-AA51-E0C408677BFF}" presName="hierRoot2" presStyleCnt="0">
        <dgm:presLayoutVars>
          <dgm:hierBranch val="init"/>
        </dgm:presLayoutVars>
      </dgm:prSet>
      <dgm:spPr/>
    </dgm:pt>
    <dgm:pt modelId="{8260F5C9-86F4-41AF-8DEC-E88963524B76}" type="pres">
      <dgm:prSet presAssocID="{F2E2EDED-447D-42D3-AA51-E0C408677BFF}" presName="rootComposite" presStyleCnt="0"/>
      <dgm:spPr/>
    </dgm:pt>
    <dgm:pt modelId="{A6A2B3A6-3638-4F10-9DB0-95226876E22E}" type="pres">
      <dgm:prSet presAssocID="{F2E2EDED-447D-42D3-AA51-E0C408677BFF}" presName="rootText" presStyleLbl="node2" presStyleIdx="0" presStyleCnt="2" custScaleY="87156">
        <dgm:presLayoutVars>
          <dgm:chPref val="3"/>
        </dgm:presLayoutVars>
      </dgm:prSet>
      <dgm:spPr/>
    </dgm:pt>
    <dgm:pt modelId="{30698B14-2615-4405-A88A-2933D96D6CA8}" type="pres">
      <dgm:prSet presAssocID="{F2E2EDED-447D-42D3-AA51-E0C408677BFF}" presName="rootConnector" presStyleLbl="node2" presStyleIdx="0" presStyleCnt="2"/>
      <dgm:spPr/>
    </dgm:pt>
    <dgm:pt modelId="{172EFEA4-23EE-4B22-AF1D-BF336CF989A5}" type="pres">
      <dgm:prSet presAssocID="{F2E2EDED-447D-42D3-AA51-E0C408677BFF}" presName="hierChild4" presStyleCnt="0"/>
      <dgm:spPr/>
    </dgm:pt>
    <dgm:pt modelId="{054AA6E2-B021-4D15-8131-D7FDA11E4A6C}" type="pres">
      <dgm:prSet presAssocID="{F2E2EDED-447D-42D3-AA51-E0C408677BFF}" presName="hierChild5" presStyleCnt="0"/>
      <dgm:spPr/>
    </dgm:pt>
    <dgm:pt modelId="{1C05509E-1FC7-4E0E-A719-DE959B76FAD9}" type="pres">
      <dgm:prSet presAssocID="{E97C805F-CE84-4660-860E-15EFE72B54A4}" presName="Name37" presStyleLbl="parChTrans1D2" presStyleIdx="1" presStyleCnt="2"/>
      <dgm:spPr/>
    </dgm:pt>
    <dgm:pt modelId="{453498BA-65C5-43AD-9078-B657109E7C7A}" type="pres">
      <dgm:prSet presAssocID="{39050881-E254-43EF-8F23-F2770094EAD6}" presName="hierRoot2" presStyleCnt="0">
        <dgm:presLayoutVars>
          <dgm:hierBranch val="init"/>
        </dgm:presLayoutVars>
      </dgm:prSet>
      <dgm:spPr/>
    </dgm:pt>
    <dgm:pt modelId="{1F48655D-1466-4126-BB5A-517FD48F4146}" type="pres">
      <dgm:prSet presAssocID="{39050881-E254-43EF-8F23-F2770094EAD6}" presName="rootComposite" presStyleCnt="0"/>
      <dgm:spPr/>
    </dgm:pt>
    <dgm:pt modelId="{75B679C6-ED78-4265-B6CF-43F598DEFDEE}" type="pres">
      <dgm:prSet presAssocID="{39050881-E254-43EF-8F23-F2770094EAD6}" presName="rootText" presStyleLbl="node2" presStyleIdx="1" presStyleCnt="2" custScaleY="87156" custLinFactNeighborX="570">
        <dgm:presLayoutVars>
          <dgm:chPref val="3"/>
        </dgm:presLayoutVars>
      </dgm:prSet>
      <dgm:spPr/>
    </dgm:pt>
    <dgm:pt modelId="{E42950C6-6AD8-4245-A75B-D0254A2E5EC9}" type="pres">
      <dgm:prSet presAssocID="{39050881-E254-43EF-8F23-F2770094EAD6}" presName="rootConnector" presStyleLbl="node2" presStyleIdx="1" presStyleCnt="2"/>
      <dgm:spPr/>
    </dgm:pt>
    <dgm:pt modelId="{E9303BAC-51C4-458E-BC99-5C617D5A9FB9}" type="pres">
      <dgm:prSet presAssocID="{39050881-E254-43EF-8F23-F2770094EAD6}" presName="hierChild4" presStyleCnt="0"/>
      <dgm:spPr/>
    </dgm:pt>
    <dgm:pt modelId="{28C85B61-94C0-42A9-A49C-BF395F49B320}" type="pres">
      <dgm:prSet presAssocID="{39050881-E254-43EF-8F23-F2770094EAD6}" presName="hierChild5" presStyleCnt="0"/>
      <dgm:spPr/>
    </dgm:pt>
    <dgm:pt modelId="{DCEF531F-8432-4467-BBAB-7DF5985674FA}" type="pres">
      <dgm:prSet presAssocID="{B3B111DF-2100-4E1E-98AD-0525B9AF616C}" presName="hierChild3" presStyleCnt="0"/>
      <dgm:spPr/>
    </dgm:pt>
  </dgm:ptLst>
  <dgm:cxnLst>
    <dgm:cxn modelId="{98569311-EE45-4F84-A4D4-FABF55FEBFD5}" type="presOf" srcId="{B3B111DF-2100-4E1E-98AD-0525B9AF616C}" destId="{00317C77-40DB-4A4C-A113-8E83179C3DFD}" srcOrd="1" destOrd="0" presId="urn:microsoft.com/office/officeart/2005/8/layout/orgChart1"/>
    <dgm:cxn modelId="{F1E3D91B-E24A-4432-B146-DE661F06D2DB}" srcId="{B3B111DF-2100-4E1E-98AD-0525B9AF616C}" destId="{F2E2EDED-447D-42D3-AA51-E0C408677BFF}" srcOrd="0" destOrd="0" parTransId="{9B4128F7-CD5D-4ABB-8479-F7027C8D7608}" sibTransId="{C9A24397-28F0-4537-8DEF-47A2EEF4E963}"/>
    <dgm:cxn modelId="{D5667D1D-2291-44E6-80A3-A06226382644}" type="presOf" srcId="{F2E2EDED-447D-42D3-AA51-E0C408677BFF}" destId="{30698B14-2615-4405-A88A-2933D96D6CA8}" srcOrd="1" destOrd="0" presId="urn:microsoft.com/office/officeart/2005/8/layout/orgChart1"/>
    <dgm:cxn modelId="{6B478E27-CA80-4CDB-AC03-AC3C1F20335D}" type="presOf" srcId="{39050881-E254-43EF-8F23-F2770094EAD6}" destId="{75B679C6-ED78-4265-B6CF-43F598DEFDEE}" srcOrd="0" destOrd="0" presId="urn:microsoft.com/office/officeart/2005/8/layout/orgChart1"/>
    <dgm:cxn modelId="{4DBA4466-762D-4B8D-90DA-9811B365B166}" type="presOf" srcId="{39050881-E254-43EF-8F23-F2770094EAD6}" destId="{E42950C6-6AD8-4245-A75B-D0254A2E5EC9}" srcOrd="1" destOrd="0" presId="urn:microsoft.com/office/officeart/2005/8/layout/orgChart1"/>
    <dgm:cxn modelId="{0FD06D6D-552C-409D-82F5-A7AF5C0ACBA9}" type="presOf" srcId="{E97C805F-CE84-4660-860E-15EFE72B54A4}" destId="{1C05509E-1FC7-4E0E-A719-DE959B76FAD9}" srcOrd="0" destOrd="0" presId="urn:microsoft.com/office/officeart/2005/8/layout/orgChart1"/>
    <dgm:cxn modelId="{32AF2A9C-693A-462C-91B4-353C4FE2FB1C}" type="presOf" srcId="{9B4128F7-CD5D-4ABB-8479-F7027C8D7608}" destId="{7D202BD8-DC92-41CC-84AD-D70EC0D70836}" srcOrd="0" destOrd="0" presId="urn:microsoft.com/office/officeart/2005/8/layout/orgChart1"/>
    <dgm:cxn modelId="{3CC938AA-1124-4538-BB3C-C1FE413478D5}" type="presOf" srcId="{F2E2EDED-447D-42D3-AA51-E0C408677BFF}" destId="{A6A2B3A6-3638-4F10-9DB0-95226876E22E}" srcOrd="0" destOrd="0" presId="urn:microsoft.com/office/officeart/2005/8/layout/orgChart1"/>
    <dgm:cxn modelId="{5CE5E4AE-1BDC-438E-81D8-9EEE5697E394}" srcId="{B3B111DF-2100-4E1E-98AD-0525B9AF616C}" destId="{39050881-E254-43EF-8F23-F2770094EAD6}" srcOrd="1" destOrd="0" parTransId="{E97C805F-CE84-4660-860E-15EFE72B54A4}" sibTransId="{DBE40C83-EE0A-4F84-AE6C-0165D9183900}"/>
    <dgm:cxn modelId="{67625CB1-616E-4807-ADD3-5FB8F60A572A}" type="presOf" srcId="{826A15C1-C0E2-4B65-B94C-E1E24977B9CE}" destId="{E3A6E095-032A-4AC0-8147-D4E221C3AB84}" srcOrd="0" destOrd="0" presId="urn:microsoft.com/office/officeart/2005/8/layout/orgChart1"/>
    <dgm:cxn modelId="{6F512AEF-640F-4B0F-89F2-810CBAB5FB4C}" type="presOf" srcId="{B3B111DF-2100-4E1E-98AD-0525B9AF616C}" destId="{464F0CBD-689A-4D5B-8FCB-B962B056BDD9}" srcOrd="0" destOrd="0" presId="urn:microsoft.com/office/officeart/2005/8/layout/orgChart1"/>
    <dgm:cxn modelId="{6979F0FA-0E7D-4684-B78F-6E06AD964BB6}" srcId="{826A15C1-C0E2-4B65-B94C-E1E24977B9CE}" destId="{B3B111DF-2100-4E1E-98AD-0525B9AF616C}" srcOrd="0" destOrd="0" parTransId="{744C6E1C-0EEF-4436-977E-0FC61D883314}" sibTransId="{03832021-A49E-4B92-8568-74E2FC96BA95}"/>
    <dgm:cxn modelId="{4AB71260-8442-46E3-A116-01764EFBDA57}" type="presParOf" srcId="{E3A6E095-032A-4AC0-8147-D4E221C3AB84}" destId="{1F2642A5-762B-4DB8-B709-9169ACE694BC}" srcOrd="0" destOrd="0" presId="urn:microsoft.com/office/officeart/2005/8/layout/orgChart1"/>
    <dgm:cxn modelId="{5175D340-9382-40C2-901A-17AECC9CE248}" type="presParOf" srcId="{1F2642A5-762B-4DB8-B709-9169ACE694BC}" destId="{A3376473-DA9B-4232-9351-98C093D6CC20}" srcOrd="0" destOrd="0" presId="urn:microsoft.com/office/officeart/2005/8/layout/orgChart1"/>
    <dgm:cxn modelId="{0456D107-459A-4939-920B-0ED3DC233B4A}" type="presParOf" srcId="{A3376473-DA9B-4232-9351-98C093D6CC20}" destId="{464F0CBD-689A-4D5B-8FCB-B962B056BDD9}" srcOrd="0" destOrd="0" presId="urn:microsoft.com/office/officeart/2005/8/layout/orgChart1"/>
    <dgm:cxn modelId="{D1545E6E-E852-46B6-9CF0-664590D61474}" type="presParOf" srcId="{A3376473-DA9B-4232-9351-98C093D6CC20}" destId="{00317C77-40DB-4A4C-A113-8E83179C3DFD}" srcOrd="1" destOrd="0" presId="urn:microsoft.com/office/officeart/2005/8/layout/orgChart1"/>
    <dgm:cxn modelId="{7320E7FE-37FD-4C3B-BAFD-4917F0528519}" type="presParOf" srcId="{1F2642A5-762B-4DB8-B709-9169ACE694BC}" destId="{B4155221-D7C7-4D75-9241-91151E330CF1}" srcOrd="1" destOrd="0" presId="urn:microsoft.com/office/officeart/2005/8/layout/orgChart1"/>
    <dgm:cxn modelId="{49E46AB8-7AA9-4204-B93D-579B6E1D9717}" type="presParOf" srcId="{B4155221-D7C7-4D75-9241-91151E330CF1}" destId="{7D202BD8-DC92-41CC-84AD-D70EC0D70836}" srcOrd="0" destOrd="0" presId="urn:microsoft.com/office/officeart/2005/8/layout/orgChart1"/>
    <dgm:cxn modelId="{2FE0FC0A-EA6C-4A22-93E1-0A04F62D164B}" type="presParOf" srcId="{B4155221-D7C7-4D75-9241-91151E330CF1}" destId="{A294E20B-D5D5-4824-AF40-F6AB6494CF1F}" srcOrd="1" destOrd="0" presId="urn:microsoft.com/office/officeart/2005/8/layout/orgChart1"/>
    <dgm:cxn modelId="{B0C462C7-1349-4529-8F65-FA29D5501780}" type="presParOf" srcId="{A294E20B-D5D5-4824-AF40-F6AB6494CF1F}" destId="{8260F5C9-86F4-41AF-8DEC-E88963524B76}" srcOrd="0" destOrd="0" presId="urn:microsoft.com/office/officeart/2005/8/layout/orgChart1"/>
    <dgm:cxn modelId="{5315B6D6-2A4F-42D9-80B9-E2AF6CA2B459}" type="presParOf" srcId="{8260F5C9-86F4-41AF-8DEC-E88963524B76}" destId="{A6A2B3A6-3638-4F10-9DB0-95226876E22E}" srcOrd="0" destOrd="0" presId="urn:microsoft.com/office/officeart/2005/8/layout/orgChart1"/>
    <dgm:cxn modelId="{9EE37FE7-4100-4900-BD5C-A0CB931B25CB}" type="presParOf" srcId="{8260F5C9-86F4-41AF-8DEC-E88963524B76}" destId="{30698B14-2615-4405-A88A-2933D96D6CA8}" srcOrd="1" destOrd="0" presId="urn:microsoft.com/office/officeart/2005/8/layout/orgChart1"/>
    <dgm:cxn modelId="{D4F6477C-BCE6-4941-AE44-9303A3F8F674}" type="presParOf" srcId="{A294E20B-D5D5-4824-AF40-F6AB6494CF1F}" destId="{172EFEA4-23EE-4B22-AF1D-BF336CF989A5}" srcOrd="1" destOrd="0" presId="urn:microsoft.com/office/officeart/2005/8/layout/orgChart1"/>
    <dgm:cxn modelId="{47B8AC05-74A7-419C-A2A4-3F9DDB784AEF}" type="presParOf" srcId="{A294E20B-D5D5-4824-AF40-F6AB6494CF1F}" destId="{054AA6E2-B021-4D15-8131-D7FDA11E4A6C}" srcOrd="2" destOrd="0" presId="urn:microsoft.com/office/officeart/2005/8/layout/orgChart1"/>
    <dgm:cxn modelId="{1A9CC3FF-3086-438A-8139-0AD498D47BA1}" type="presParOf" srcId="{B4155221-D7C7-4D75-9241-91151E330CF1}" destId="{1C05509E-1FC7-4E0E-A719-DE959B76FAD9}" srcOrd="2" destOrd="0" presId="urn:microsoft.com/office/officeart/2005/8/layout/orgChart1"/>
    <dgm:cxn modelId="{73332AEB-DA01-4B09-BF18-A15B83561BF9}" type="presParOf" srcId="{B4155221-D7C7-4D75-9241-91151E330CF1}" destId="{453498BA-65C5-43AD-9078-B657109E7C7A}" srcOrd="3" destOrd="0" presId="urn:microsoft.com/office/officeart/2005/8/layout/orgChart1"/>
    <dgm:cxn modelId="{C6DEA3F9-194A-408D-90FB-6E6218424280}" type="presParOf" srcId="{453498BA-65C5-43AD-9078-B657109E7C7A}" destId="{1F48655D-1466-4126-BB5A-517FD48F4146}" srcOrd="0" destOrd="0" presId="urn:microsoft.com/office/officeart/2005/8/layout/orgChart1"/>
    <dgm:cxn modelId="{84E839F2-76ED-446D-8A1D-6549805974D5}" type="presParOf" srcId="{1F48655D-1466-4126-BB5A-517FD48F4146}" destId="{75B679C6-ED78-4265-B6CF-43F598DEFDEE}" srcOrd="0" destOrd="0" presId="urn:microsoft.com/office/officeart/2005/8/layout/orgChart1"/>
    <dgm:cxn modelId="{8D8638EB-2C9F-4F6C-B9EC-ACB99571D356}" type="presParOf" srcId="{1F48655D-1466-4126-BB5A-517FD48F4146}" destId="{E42950C6-6AD8-4245-A75B-D0254A2E5EC9}" srcOrd="1" destOrd="0" presId="urn:microsoft.com/office/officeart/2005/8/layout/orgChart1"/>
    <dgm:cxn modelId="{EC3CB17B-59F1-4BA9-9FA7-2BE56EA0CE19}" type="presParOf" srcId="{453498BA-65C5-43AD-9078-B657109E7C7A}" destId="{E9303BAC-51C4-458E-BC99-5C617D5A9FB9}" srcOrd="1" destOrd="0" presId="urn:microsoft.com/office/officeart/2005/8/layout/orgChart1"/>
    <dgm:cxn modelId="{D0A67FBE-0892-44B2-81E1-F5A25C695F3A}" type="presParOf" srcId="{453498BA-65C5-43AD-9078-B657109E7C7A}" destId="{28C85B61-94C0-42A9-A49C-BF395F49B320}" srcOrd="2" destOrd="0" presId="urn:microsoft.com/office/officeart/2005/8/layout/orgChart1"/>
    <dgm:cxn modelId="{7ED4CFC1-681E-4DD0-8967-BA7F925CAEEC}" type="presParOf" srcId="{1F2642A5-762B-4DB8-B709-9169ACE694BC}" destId="{DCEF531F-8432-4467-BBAB-7DF5985674FA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26A15C1-C0E2-4B65-B94C-E1E24977B9CE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B3B111DF-2100-4E1E-98AD-0525B9AF616C}">
      <dgm:prSet phldrT="[Text]" custT="1"/>
      <dgm:spPr>
        <a:solidFill>
          <a:srgbClr val="F3E8F8"/>
        </a:solidFill>
        <a:ln w="19050">
          <a:solidFill>
            <a:srgbClr val="6D2D8F"/>
          </a:solidFill>
        </a:ln>
      </dgm:spPr>
      <dgm:t>
        <a:bodyPr/>
        <a:lstStyle/>
        <a:p>
          <a:r>
            <a:rPr lang="en-GB" sz="3200" b="1">
              <a:solidFill>
                <a:schemeClr val="tx1"/>
              </a:solidFill>
              <a:latin typeface="Sassoon Infant Std" panose="020B0503020103030203" pitchFamily="34" charset="0"/>
            </a:rPr>
            <a:t>decide</a:t>
          </a:r>
        </a:p>
      </dgm:t>
    </dgm:pt>
    <dgm:pt modelId="{744C6E1C-0EEF-4436-977E-0FC61D883314}" type="parTrans" cxnId="{6979F0FA-0E7D-4684-B78F-6E06AD964BB6}">
      <dgm:prSet/>
      <dgm:spPr/>
      <dgm:t>
        <a:bodyPr/>
        <a:lstStyle/>
        <a:p>
          <a:endParaRPr lang="en-GB"/>
        </a:p>
      </dgm:t>
    </dgm:pt>
    <dgm:pt modelId="{03832021-A49E-4B92-8568-74E2FC96BA95}" type="sibTrans" cxnId="{6979F0FA-0E7D-4684-B78F-6E06AD964BB6}">
      <dgm:prSet/>
      <dgm:spPr/>
      <dgm:t>
        <a:bodyPr/>
        <a:lstStyle/>
        <a:p>
          <a:endParaRPr lang="en-GB"/>
        </a:p>
      </dgm:t>
    </dgm:pt>
    <dgm:pt modelId="{F2E2EDED-447D-42D3-AA51-E0C408677BFF}">
      <dgm:prSet phldrT="[Text]" custT="1"/>
      <dgm:spPr>
        <a:noFill/>
        <a:ln w="19050">
          <a:solidFill>
            <a:srgbClr val="6D2D8F"/>
          </a:solidFill>
        </a:ln>
      </dgm:spPr>
      <dgm:t>
        <a:bodyPr/>
        <a:lstStyle/>
        <a:p>
          <a:r>
            <a:rPr lang="en-GB" sz="2800">
              <a:solidFill>
                <a:schemeClr val="tx1"/>
              </a:solidFill>
              <a:latin typeface="Sassoon Infant Std" panose="020B0503020103030203" pitchFamily="34" charset="0"/>
            </a:rPr>
            <a:t>undecided</a:t>
          </a:r>
        </a:p>
      </dgm:t>
    </dgm:pt>
    <dgm:pt modelId="{9B4128F7-CD5D-4ABB-8479-F7027C8D7608}" type="parTrans" cxnId="{F1E3D91B-E24A-4432-B146-DE661F06D2DB}">
      <dgm:prSet/>
      <dgm:spPr>
        <a:ln w="19050">
          <a:solidFill>
            <a:srgbClr val="6D2D8F"/>
          </a:solidFill>
        </a:ln>
      </dgm:spPr>
      <dgm:t>
        <a:bodyPr/>
        <a:lstStyle/>
        <a:p>
          <a:endParaRPr lang="en-GB"/>
        </a:p>
      </dgm:t>
    </dgm:pt>
    <dgm:pt modelId="{C9A24397-28F0-4537-8DEF-47A2EEF4E963}" type="sibTrans" cxnId="{F1E3D91B-E24A-4432-B146-DE661F06D2DB}">
      <dgm:prSet/>
      <dgm:spPr/>
      <dgm:t>
        <a:bodyPr/>
        <a:lstStyle/>
        <a:p>
          <a:endParaRPr lang="en-GB"/>
        </a:p>
      </dgm:t>
    </dgm:pt>
    <dgm:pt modelId="{39050881-E254-43EF-8F23-F2770094EAD6}">
      <dgm:prSet phldrT="[Text]" custT="1"/>
      <dgm:spPr>
        <a:noFill/>
        <a:ln w="19050">
          <a:solidFill>
            <a:srgbClr val="6D2D8F"/>
          </a:solidFill>
        </a:ln>
      </dgm:spPr>
      <dgm:t>
        <a:bodyPr/>
        <a:lstStyle/>
        <a:p>
          <a:r>
            <a:rPr lang="en-GB" sz="2800">
              <a:solidFill>
                <a:schemeClr val="tx1"/>
              </a:solidFill>
              <a:latin typeface="Sassoon Infant Std" panose="020B0503020103030203" pitchFamily="34" charset="0"/>
            </a:rPr>
            <a:t>deciding</a:t>
          </a:r>
        </a:p>
      </dgm:t>
    </dgm:pt>
    <dgm:pt modelId="{E97C805F-CE84-4660-860E-15EFE72B54A4}" type="parTrans" cxnId="{5CE5E4AE-1BDC-438E-81D8-9EEE5697E394}">
      <dgm:prSet/>
      <dgm:spPr>
        <a:ln w="19050">
          <a:solidFill>
            <a:srgbClr val="6D2D8F"/>
          </a:solidFill>
        </a:ln>
      </dgm:spPr>
      <dgm:t>
        <a:bodyPr/>
        <a:lstStyle/>
        <a:p>
          <a:endParaRPr lang="en-GB"/>
        </a:p>
      </dgm:t>
    </dgm:pt>
    <dgm:pt modelId="{DBE40C83-EE0A-4F84-AE6C-0165D9183900}" type="sibTrans" cxnId="{5CE5E4AE-1BDC-438E-81D8-9EEE5697E394}">
      <dgm:prSet/>
      <dgm:spPr/>
      <dgm:t>
        <a:bodyPr/>
        <a:lstStyle/>
        <a:p>
          <a:endParaRPr lang="en-GB"/>
        </a:p>
      </dgm:t>
    </dgm:pt>
    <dgm:pt modelId="{EFE3C7D8-1983-4F9A-B36F-334318C2C63B}">
      <dgm:prSet phldrT="[Text]" custT="1"/>
      <dgm:spPr>
        <a:noFill/>
        <a:ln w="19050">
          <a:solidFill>
            <a:srgbClr val="6D2D8F"/>
          </a:solidFill>
        </a:ln>
      </dgm:spPr>
      <dgm:t>
        <a:bodyPr/>
        <a:lstStyle/>
        <a:p>
          <a:r>
            <a:rPr lang="en-GB" sz="2800">
              <a:solidFill>
                <a:schemeClr val="tx1"/>
              </a:solidFill>
              <a:latin typeface="Sassoon Infant Std" panose="020B0503020103030203" pitchFamily="34" charset="0"/>
            </a:rPr>
            <a:t>decisions</a:t>
          </a:r>
        </a:p>
      </dgm:t>
    </dgm:pt>
    <dgm:pt modelId="{FCDCCDBA-66B4-40C3-93CC-B69BBDE7EEF4}" type="parTrans" cxnId="{0268B686-E3A8-432B-8C03-10664F5621A2}">
      <dgm:prSet/>
      <dgm:spPr>
        <a:ln w="19050">
          <a:solidFill>
            <a:srgbClr val="6D2D8F"/>
          </a:solidFill>
        </a:ln>
      </dgm:spPr>
      <dgm:t>
        <a:bodyPr/>
        <a:lstStyle/>
        <a:p>
          <a:endParaRPr lang="en-GB"/>
        </a:p>
      </dgm:t>
    </dgm:pt>
    <dgm:pt modelId="{C835D5E0-AFE7-424C-977E-52114EEAB3D1}" type="sibTrans" cxnId="{0268B686-E3A8-432B-8C03-10664F5621A2}">
      <dgm:prSet/>
      <dgm:spPr/>
      <dgm:t>
        <a:bodyPr/>
        <a:lstStyle/>
        <a:p>
          <a:endParaRPr lang="en-GB"/>
        </a:p>
      </dgm:t>
    </dgm:pt>
    <dgm:pt modelId="{E3A6E095-032A-4AC0-8147-D4E221C3AB84}" type="pres">
      <dgm:prSet presAssocID="{826A15C1-C0E2-4B65-B94C-E1E24977B9CE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1F2642A5-762B-4DB8-B709-9169ACE694BC}" type="pres">
      <dgm:prSet presAssocID="{B3B111DF-2100-4E1E-98AD-0525B9AF616C}" presName="hierRoot1" presStyleCnt="0">
        <dgm:presLayoutVars>
          <dgm:hierBranch val="init"/>
        </dgm:presLayoutVars>
      </dgm:prSet>
      <dgm:spPr/>
    </dgm:pt>
    <dgm:pt modelId="{A3376473-DA9B-4232-9351-98C093D6CC20}" type="pres">
      <dgm:prSet presAssocID="{B3B111DF-2100-4E1E-98AD-0525B9AF616C}" presName="rootComposite1" presStyleCnt="0"/>
      <dgm:spPr/>
    </dgm:pt>
    <dgm:pt modelId="{464F0CBD-689A-4D5B-8FCB-B962B056BDD9}" type="pres">
      <dgm:prSet presAssocID="{B3B111DF-2100-4E1E-98AD-0525B9AF616C}" presName="rootText1" presStyleLbl="node0" presStyleIdx="0" presStyleCnt="1" custScaleX="133223" custScaleY="101292">
        <dgm:presLayoutVars>
          <dgm:chPref val="3"/>
        </dgm:presLayoutVars>
      </dgm:prSet>
      <dgm:spPr/>
    </dgm:pt>
    <dgm:pt modelId="{00317C77-40DB-4A4C-A113-8E83179C3DFD}" type="pres">
      <dgm:prSet presAssocID="{B3B111DF-2100-4E1E-98AD-0525B9AF616C}" presName="rootConnector1" presStyleLbl="node1" presStyleIdx="0" presStyleCnt="0"/>
      <dgm:spPr/>
    </dgm:pt>
    <dgm:pt modelId="{B4155221-D7C7-4D75-9241-91151E330CF1}" type="pres">
      <dgm:prSet presAssocID="{B3B111DF-2100-4E1E-98AD-0525B9AF616C}" presName="hierChild2" presStyleCnt="0"/>
      <dgm:spPr/>
    </dgm:pt>
    <dgm:pt modelId="{7D202BD8-DC92-41CC-84AD-D70EC0D70836}" type="pres">
      <dgm:prSet presAssocID="{9B4128F7-CD5D-4ABB-8479-F7027C8D7608}" presName="Name37" presStyleLbl="parChTrans1D2" presStyleIdx="0" presStyleCnt="3"/>
      <dgm:spPr/>
    </dgm:pt>
    <dgm:pt modelId="{A294E20B-D5D5-4824-AF40-F6AB6494CF1F}" type="pres">
      <dgm:prSet presAssocID="{F2E2EDED-447D-42D3-AA51-E0C408677BFF}" presName="hierRoot2" presStyleCnt="0">
        <dgm:presLayoutVars>
          <dgm:hierBranch val="init"/>
        </dgm:presLayoutVars>
      </dgm:prSet>
      <dgm:spPr/>
    </dgm:pt>
    <dgm:pt modelId="{8260F5C9-86F4-41AF-8DEC-E88963524B76}" type="pres">
      <dgm:prSet presAssocID="{F2E2EDED-447D-42D3-AA51-E0C408677BFF}" presName="rootComposite" presStyleCnt="0"/>
      <dgm:spPr/>
    </dgm:pt>
    <dgm:pt modelId="{A6A2B3A6-3638-4F10-9DB0-95226876E22E}" type="pres">
      <dgm:prSet presAssocID="{F2E2EDED-447D-42D3-AA51-E0C408677BFF}" presName="rootText" presStyleLbl="node2" presStyleIdx="0" presStyleCnt="3" custScaleX="105162" custScaleY="93506">
        <dgm:presLayoutVars>
          <dgm:chPref val="3"/>
        </dgm:presLayoutVars>
      </dgm:prSet>
      <dgm:spPr/>
    </dgm:pt>
    <dgm:pt modelId="{30698B14-2615-4405-A88A-2933D96D6CA8}" type="pres">
      <dgm:prSet presAssocID="{F2E2EDED-447D-42D3-AA51-E0C408677BFF}" presName="rootConnector" presStyleLbl="node2" presStyleIdx="0" presStyleCnt="3"/>
      <dgm:spPr/>
    </dgm:pt>
    <dgm:pt modelId="{172EFEA4-23EE-4B22-AF1D-BF336CF989A5}" type="pres">
      <dgm:prSet presAssocID="{F2E2EDED-447D-42D3-AA51-E0C408677BFF}" presName="hierChild4" presStyleCnt="0"/>
      <dgm:spPr/>
    </dgm:pt>
    <dgm:pt modelId="{054AA6E2-B021-4D15-8131-D7FDA11E4A6C}" type="pres">
      <dgm:prSet presAssocID="{F2E2EDED-447D-42D3-AA51-E0C408677BFF}" presName="hierChild5" presStyleCnt="0"/>
      <dgm:spPr/>
    </dgm:pt>
    <dgm:pt modelId="{1C05509E-1FC7-4E0E-A719-DE959B76FAD9}" type="pres">
      <dgm:prSet presAssocID="{E97C805F-CE84-4660-860E-15EFE72B54A4}" presName="Name37" presStyleLbl="parChTrans1D2" presStyleIdx="1" presStyleCnt="3"/>
      <dgm:spPr/>
    </dgm:pt>
    <dgm:pt modelId="{453498BA-65C5-43AD-9078-B657109E7C7A}" type="pres">
      <dgm:prSet presAssocID="{39050881-E254-43EF-8F23-F2770094EAD6}" presName="hierRoot2" presStyleCnt="0">
        <dgm:presLayoutVars>
          <dgm:hierBranch val="init"/>
        </dgm:presLayoutVars>
      </dgm:prSet>
      <dgm:spPr/>
    </dgm:pt>
    <dgm:pt modelId="{1F48655D-1466-4126-BB5A-517FD48F4146}" type="pres">
      <dgm:prSet presAssocID="{39050881-E254-43EF-8F23-F2770094EAD6}" presName="rootComposite" presStyleCnt="0"/>
      <dgm:spPr/>
    </dgm:pt>
    <dgm:pt modelId="{75B679C6-ED78-4265-B6CF-43F598DEFDEE}" type="pres">
      <dgm:prSet presAssocID="{39050881-E254-43EF-8F23-F2770094EAD6}" presName="rootText" presStyleLbl="node2" presStyleIdx="1" presStyleCnt="3" custScaleX="110222" custScaleY="93506">
        <dgm:presLayoutVars>
          <dgm:chPref val="3"/>
        </dgm:presLayoutVars>
      </dgm:prSet>
      <dgm:spPr/>
    </dgm:pt>
    <dgm:pt modelId="{E42950C6-6AD8-4245-A75B-D0254A2E5EC9}" type="pres">
      <dgm:prSet presAssocID="{39050881-E254-43EF-8F23-F2770094EAD6}" presName="rootConnector" presStyleLbl="node2" presStyleIdx="1" presStyleCnt="3"/>
      <dgm:spPr/>
    </dgm:pt>
    <dgm:pt modelId="{E9303BAC-51C4-458E-BC99-5C617D5A9FB9}" type="pres">
      <dgm:prSet presAssocID="{39050881-E254-43EF-8F23-F2770094EAD6}" presName="hierChild4" presStyleCnt="0"/>
      <dgm:spPr/>
    </dgm:pt>
    <dgm:pt modelId="{28C85B61-94C0-42A9-A49C-BF395F49B320}" type="pres">
      <dgm:prSet presAssocID="{39050881-E254-43EF-8F23-F2770094EAD6}" presName="hierChild5" presStyleCnt="0"/>
      <dgm:spPr/>
    </dgm:pt>
    <dgm:pt modelId="{E38BEA15-7DB7-4A20-B749-934287F509E0}" type="pres">
      <dgm:prSet presAssocID="{FCDCCDBA-66B4-40C3-93CC-B69BBDE7EEF4}" presName="Name37" presStyleLbl="parChTrans1D2" presStyleIdx="2" presStyleCnt="3"/>
      <dgm:spPr/>
    </dgm:pt>
    <dgm:pt modelId="{8AAF10A0-0F79-4F23-943F-385C58219E4D}" type="pres">
      <dgm:prSet presAssocID="{EFE3C7D8-1983-4F9A-B36F-334318C2C63B}" presName="hierRoot2" presStyleCnt="0">
        <dgm:presLayoutVars>
          <dgm:hierBranch val="init"/>
        </dgm:presLayoutVars>
      </dgm:prSet>
      <dgm:spPr/>
    </dgm:pt>
    <dgm:pt modelId="{734E0743-C379-464C-8318-845010B38C1F}" type="pres">
      <dgm:prSet presAssocID="{EFE3C7D8-1983-4F9A-B36F-334318C2C63B}" presName="rootComposite" presStyleCnt="0"/>
      <dgm:spPr/>
    </dgm:pt>
    <dgm:pt modelId="{2CEB00D6-FE23-487D-A7AF-37BB6064C391}" type="pres">
      <dgm:prSet presAssocID="{EFE3C7D8-1983-4F9A-B36F-334318C2C63B}" presName="rootText" presStyleLbl="node2" presStyleIdx="2" presStyleCnt="3" custScaleX="105060" custScaleY="93506">
        <dgm:presLayoutVars>
          <dgm:chPref val="3"/>
        </dgm:presLayoutVars>
      </dgm:prSet>
      <dgm:spPr/>
    </dgm:pt>
    <dgm:pt modelId="{DEDF6BDA-A151-4B1F-8690-3FE89D8DE518}" type="pres">
      <dgm:prSet presAssocID="{EFE3C7D8-1983-4F9A-B36F-334318C2C63B}" presName="rootConnector" presStyleLbl="node2" presStyleIdx="2" presStyleCnt="3"/>
      <dgm:spPr/>
    </dgm:pt>
    <dgm:pt modelId="{A3FEC5CA-ACE9-493F-B9EB-68778F38D893}" type="pres">
      <dgm:prSet presAssocID="{EFE3C7D8-1983-4F9A-B36F-334318C2C63B}" presName="hierChild4" presStyleCnt="0"/>
      <dgm:spPr/>
    </dgm:pt>
    <dgm:pt modelId="{F165A345-1AB7-426A-A677-BEE99F5A657E}" type="pres">
      <dgm:prSet presAssocID="{EFE3C7D8-1983-4F9A-B36F-334318C2C63B}" presName="hierChild5" presStyleCnt="0"/>
      <dgm:spPr/>
    </dgm:pt>
    <dgm:pt modelId="{DCEF531F-8432-4467-BBAB-7DF5985674FA}" type="pres">
      <dgm:prSet presAssocID="{B3B111DF-2100-4E1E-98AD-0525B9AF616C}" presName="hierChild3" presStyleCnt="0"/>
      <dgm:spPr/>
    </dgm:pt>
  </dgm:ptLst>
  <dgm:cxnLst>
    <dgm:cxn modelId="{C12FD80D-434A-478E-B9B5-21F2726F4D34}" type="presOf" srcId="{EFE3C7D8-1983-4F9A-B36F-334318C2C63B}" destId="{2CEB00D6-FE23-487D-A7AF-37BB6064C391}" srcOrd="0" destOrd="0" presId="urn:microsoft.com/office/officeart/2005/8/layout/orgChart1"/>
    <dgm:cxn modelId="{98569311-EE45-4F84-A4D4-FABF55FEBFD5}" type="presOf" srcId="{B3B111DF-2100-4E1E-98AD-0525B9AF616C}" destId="{00317C77-40DB-4A4C-A113-8E83179C3DFD}" srcOrd="1" destOrd="0" presId="urn:microsoft.com/office/officeart/2005/8/layout/orgChart1"/>
    <dgm:cxn modelId="{F1E3D91B-E24A-4432-B146-DE661F06D2DB}" srcId="{B3B111DF-2100-4E1E-98AD-0525B9AF616C}" destId="{F2E2EDED-447D-42D3-AA51-E0C408677BFF}" srcOrd="0" destOrd="0" parTransId="{9B4128F7-CD5D-4ABB-8479-F7027C8D7608}" sibTransId="{C9A24397-28F0-4537-8DEF-47A2EEF4E963}"/>
    <dgm:cxn modelId="{D5667D1D-2291-44E6-80A3-A06226382644}" type="presOf" srcId="{F2E2EDED-447D-42D3-AA51-E0C408677BFF}" destId="{30698B14-2615-4405-A88A-2933D96D6CA8}" srcOrd="1" destOrd="0" presId="urn:microsoft.com/office/officeart/2005/8/layout/orgChart1"/>
    <dgm:cxn modelId="{6B478E27-CA80-4CDB-AC03-AC3C1F20335D}" type="presOf" srcId="{39050881-E254-43EF-8F23-F2770094EAD6}" destId="{75B679C6-ED78-4265-B6CF-43F598DEFDEE}" srcOrd="0" destOrd="0" presId="urn:microsoft.com/office/officeart/2005/8/layout/orgChart1"/>
    <dgm:cxn modelId="{4DBA4466-762D-4B8D-90DA-9811B365B166}" type="presOf" srcId="{39050881-E254-43EF-8F23-F2770094EAD6}" destId="{E42950C6-6AD8-4245-A75B-D0254A2E5EC9}" srcOrd="1" destOrd="0" presId="urn:microsoft.com/office/officeart/2005/8/layout/orgChart1"/>
    <dgm:cxn modelId="{0FD06D6D-552C-409D-82F5-A7AF5C0ACBA9}" type="presOf" srcId="{E97C805F-CE84-4660-860E-15EFE72B54A4}" destId="{1C05509E-1FC7-4E0E-A719-DE959B76FAD9}" srcOrd="0" destOrd="0" presId="urn:microsoft.com/office/officeart/2005/8/layout/orgChart1"/>
    <dgm:cxn modelId="{597D2276-2A86-488E-A777-09FC5718400C}" type="presOf" srcId="{FCDCCDBA-66B4-40C3-93CC-B69BBDE7EEF4}" destId="{E38BEA15-7DB7-4A20-B749-934287F509E0}" srcOrd="0" destOrd="0" presId="urn:microsoft.com/office/officeart/2005/8/layout/orgChart1"/>
    <dgm:cxn modelId="{76447B78-006D-415E-BB95-063EC0C93503}" type="presOf" srcId="{EFE3C7D8-1983-4F9A-B36F-334318C2C63B}" destId="{DEDF6BDA-A151-4B1F-8690-3FE89D8DE518}" srcOrd="1" destOrd="0" presId="urn:microsoft.com/office/officeart/2005/8/layout/orgChart1"/>
    <dgm:cxn modelId="{0268B686-E3A8-432B-8C03-10664F5621A2}" srcId="{B3B111DF-2100-4E1E-98AD-0525B9AF616C}" destId="{EFE3C7D8-1983-4F9A-B36F-334318C2C63B}" srcOrd="2" destOrd="0" parTransId="{FCDCCDBA-66B4-40C3-93CC-B69BBDE7EEF4}" sibTransId="{C835D5E0-AFE7-424C-977E-52114EEAB3D1}"/>
    <dgm:cxn modelId="{32AF2A9C-693A-462C-91B4-353C4FE2FB1C}" type="presOf" srcId="{9B4128F7-CD5D-4ABB-8479-F7027C8D7608}" destId="{7D202BD8-DC92-41CC-84AD-D70EC0D70836}" srcOrd="0" destOrd="0" presId="urn:microsoft.com/office/officeart/2005/8/layout/orgChart1"/>
    <dgm:cxn modelId="{3CC938AA-1124-4538-BB3C-C1FE413478D5}" type="presOf" srcId="{F2E2EDED-447D-42D3-AA51-E0C408677BFF}" destId="{A6A2B3A6-3638-4F10-9DB0-95226876E22E}" srcOrd="0" destOrd="0" presId="urn:microsoft.com/office/officeart/2005/8/layout/orgChart1"/>
    <dgm:cxn modelId="{5CE5E4AE-1BDC-438E-81D8-9EEE5697E394}" srcId="{B3B111DF-2100-4E1E-98AD-0525B9AF616C}" destId="{39050881-E254-43EF-8F23-F2770094EAD6}" srcOrd="1" destOrd="0" parTransId="{E97C805F-CE84-4660-860E-15EFE72B54A4}" sibTransId="{DBE40C83-EE0A-4F84-AE6C-0165D9183900}"/>
    <dgm:cxn modelId="{67625CB1-616E-4807-ADD3-5FB8F60A572A}" type="presOf" srcId="{826A15C1-C0E2-4B65-B94C-E1E24977B9CE}" destId="{E3A6E095-032A-4AC0-8147-D4E221C3AB84}" srcOrd="0" destOrd="0" presId="urn:microsoft.com/office/officeart/2005/8/layout/orgChart1"/>
    <dgm:cxn modelId="{6F512AEF-640F-4B0F-89F2-810CBAB5FB4C}" type="presOf" srcId="{B3B111DF-2100-4E1E-98AD-0525B9AF616C}" destId="{464F0CBD-689A-4D5B-8FCB-B962B056BDD9}" srcOrd="0" destOrd="0" presId="urn:microsoft.com/office/officeart/2005/8/layout/orgChart1"/>
    <dgm:cxn modelId="{6979F0FA-0E7D-4684-B78F-6E06AD964BB6}" srcId="{826A15C1-C0E2-4B65-B94C-E1E24977B9CE}" destId="{B3B111DF-2100-4E1E-98AD-0525B9AF616C}" srcOrd="0" destOrd="0" parTransId="{744C6E1C-0EEF-4436-977E-0FC61D883314}" sibTransId="{03832021-A49E-4B92-8568-74E2FC96BA95}"/>
    <dgm:cxn modelId="{4AB71260-8442-46E3-A116-01764EFBDA57}" type="presParOf" srcId="{E3A6E095-032A-4AC0-8147-D4E221C3AB84}" destId="{1F2642A5-762B-4DB8-B709-9169ACE694BC}" srcOrd="0" destOrd="0" presId="urn:microsoft.com/office/officeart/2005/8/layout/orgChart1"/>
    <dgm:cxn modelId="{5175D340-9382-40C2-901A-17AECC9CE248}" type="presParOf" srcId="{1F2642A5-762B-4DB8-B709-9169ACE694BC}" destId="{A3376473-DA9B-4232-9351-98C093D6CC20}" srcOrd="0" destOrd="0" presId="urn:microsoft.com/office/officeart/2005/8/layout/orgChart1"/>
    <dgm:cxn modelId="{0456D107-459A-4939-920B-0ED3DC233B4A}" type="presParOf" srcId="{A3376473-DA9B-4232-9351-98C093D6CC20}" destId="{464F0CBD-689A-4D5B-8FCB-B962B056BDD9}" srcOrd="0" destOrd="0" presId="urn:microsoft.com/office/officeart/2005/8/layout/orgChart1"/>
    <dgm:cxn modelId="{D1545E6E-E852-46B6-9CF0-664590D61474}" type="presParOf" srcId="{A3376473-DA9B-4232-9351-98C093D6CC20}" destId="{00317C77-40DB-4A4C-A113-8E83179C3DFD}" srcOrd="1" destOrd="0" presId="urn:microsoft.com/office/officeart/2005/8/layout/orgChart1"/>
    <dgm:cxn modelId="{7320E7FE-37FD-4C3B-BAFD-4917F0528519}" type="presParOf" srcId="{1F2642A5-762B-4DB8-B709-9169ACE694BC}" destId="{B4155221-D7C7-4D75-9241-91151E330CF1}" srcOrd="1" destOrd="0" presId="urn:microsoft.com/office/officeart/2005/8/layout/orgChart1"/>
    <dgm:cxn modelId="{49E46AB8-7AA9-4204-B93D-579B6E1D9717}" type="presParOf" srcId="{B4155221-D7C7-4D75-9241-91151E330CF1}" destId="{7D202BD8-DC92-41CC-84AD-D70EC0D70836}" srcOrd="0" destOrd="0" presId="urn:microsoft.com/office/officeart/2005/8/layout/orgChart1"/>
    <dgm:cxn modelId="{2FE0FC0A-EA6C-4A22-93E1-0A04F62D164B}" type="presParOf" srcId="{B4155221-D7C7-4D75-9241-91151E330CF1}" destId="{A294E20B-D5D5-4824-AF40-F6AB6494CF1F}" srcOrd="1" destOrd="0" presId="urn:microsoft.com/office/officeart/2005/8/layout/orgChart1"/>
    <dgm:cxn modelId="{B0C462C7-1349-4529-8F65-FA29D5501780}" type="presParOf" srcId="{A294E20B-D5D5-4824-AF40-F6AB6494CF1F}" destId="{8260F5C9-86F4-41AF-8DEC-E88963524B76}" srcOrd="0" destOrd="0" presId="urn:microsoft.com/office/officeart/2005/8/layout/orgChart1"/>
    <dgm:cxn modelId="{5315B6D6-2A4F-42D9-80B9-E2AF6CA2B459}" type="presParOf" srcId="{8260F5C9-86F4-41AF-8DEC-E88963524B76}" destId="{A6A2B3A6-3638-4F10-9DB0-95226876E22E}" srcOrd="0" destOrd="0" presId="urn:microsoft.com/office/officeart/2005/8/layout/orgChart1"/>
    <dgm:cxn modelId="{9EE37FE7-4100-4900-BD5C-A0CB931B25CB}" type="presParOf" srcId="{8260F5C9-86F4-41AF-8DEC-E88963524B76}" destId="{30698B14-2615-4405-A88A-2933D96D6CA8}" srcOrd="1" destOrd="0" presId="urn:microsoft.com/office/officeart/2005/8/layout/orgChart1"/>
    <dgm:cxn modelId="{D4F6477C-BCE6-4941-AE44-9303A3F8F674}" type="presParOf" srcId="{A294E20B-D5D5-4824-AF40-F6AB6494CF1F}" destId="{172EFEA4-23EE-4B22-AF1D-BF336CF989A5}" srcOrd="1" destOrd="0" presId="urn:microsoft.com/office/officeart/2005/8/layout/orgChart1"/>
    <dgm:cxn modelId="{47B8AC05-74A7-419C-A2A4-3F9DDB784AEF}" type="presParOf" srcId="{A294E20B-D5D5-4824-AF40-F6AB6494CF1F}" destId="{054AA6E2-B021-4D15-8131-D7FDA11E4A6C}" srcOrd="2" destOrd="0" presId="urn:microsoft.com/office/officeart/2005/8/layout/orgChart1"/>
    <dgm:cxn modelId="{1A9CC3FF-3086-438A-8139-0AD498D47BA1}" type="presParOf" srcId="{B4155221-D7C7-4D75-9241-91151E330CF1}" destId="{1C05509E-1FC7-4E0E-A719-DE959B76FAD9}" srcOrd="2" destOrd="0" presId="urn:microsoft.com/office/officeart/2005/8/layout/orgChart1"/>
    <dgm:cxn modelId="{73332AEB-DA01-4B09-BF18-A15B83561BF9}" type="presParOf" srcId="{B4155221-D7C7-4D75-9241-91151E330CF1}" destId="{453498BA-65C5-43AD-9078-B657109E7C7A}" srcOrd="3" destOrd="0" presId="urn:microsoft.com/office/officeart/2005/8/layout/orgChart1"/>
    <dgm:cxn modelId="{C6DEA3F9-194A-408D-90FB-6E6218424280}" type="presParOf" srcId="{453498BA-65C5-43AD-9078-B657109E7C7A}" destId="{1F48655D-1466-4126-BB5A-517FD48F4146}" srcOrd="0" destOrd="0" presId="urn:microsoft.com/office/officeart/2005/8/layout/orgChart1"/>
    <dgm:cxn modelId="{84E839F2-76ED-446D-8A1D-6549805974D5}" type="presParOf" srcId="{1F48655D-1466-4126-BB5A-517FD48F4146}" destId="{75B679C6-ED78-4265-B6CF-43F598DEFDEE}" srcOrd="0" destOrd="0" presId="urn:microsoft.com/office/officeart/2005/8/layout/orgChart1"/>
    <dgm:cxn modelId="{8D8638EB-2C9F-4F6C-B9EC-ACB99571D356}" type="presParOf" srcId="{1F48655D-1466-4126-BB5A-517FD48F4146}" destId="{E42950C6-6AD8-4245-A75B-D0254A2E5EC9}" srcOrd="1" destOrd="0" presId="urn:microsoft.com/office/officeart/2005/8/layout/orgChart1"/>
    <dgm:cxn modelId="{EC3CB17B-59F1-4BA9-9FA7-2BE56EA0CE19}" type="presParOf" srcId="{453498BA-65C5-43AD-9078-B657109E7C7A}" destId="{E9303BAC-51C4-458E-BC99-5C617D5A9FB9}" srcOrd="1" destOrd="0" presId="urn:microsoft.com/office/officeart/2005/8/layout/orgChart1"/>
    <dgm:cxn modelId="{D0A67FBE-0892-44B2-81E1-F5A25C695F3A}" type="presParOf" srcId="{453498BA-65C5-43AD-9078-B657109E7C7A}" destId="{28C85B61-94C0-42A9-A49C-BF395F49B320}" srcOrd="2" destOrd="0" presId="urn:microsoft.com/office/officeart/2005/8/layout/orgChart1"/>
    <dgm:cxn modelId="{53F40B35-2751-4A7E-8F98-887976919A54}" type="presParOf" srcId="{B4155221-D7C7-4D75-9241-91151E330CF1}" destId="{E38BEA15-7DB7-4A20-B749-934287F509E0}" srcOrd="4" destOrd="0" presId="urn:microsoft.com/office/officeart/2005/8/layout/orgChart1"/>
    <dgm:cxn modelId="{39566B1F-40B9-4845-94C8-697443CBE3CD}" type="presParOf" srcId="{B4155221-D7C7-4D75-9241-91151E330CF1}" destId="{8AAF10A0-0F79-4F23-943F-385C58219E4D}" srcOrd="5" destOrd="0" presId="urn:microsoft.com/office/officeart/2005/8/layout/orgChart1"/>
    <dgm:cxn modelId="{048304DC-67CA-4F9C-8016-C7657C75F455}" type="presParOf" srcId="{8AAF10A0-0F79-4F23-943F-385C58219E4D}" destId="{734E0743-C379-464C-8318-845010B38C1F}" srcOrd="0" destOrd="0" presId="urn:microsoft.com/office/officeart/2005/8/layout/orgChart1"/>
    <dgm:cxn modelId="{D1329F80-BB1D-4E6A-9AA0-1C474B3F0E52}" type="presParOf" srcId="{734E0743-C379-464C-8318-845010B38C1F}" destId="{2CEB00D6-FE23-487D-A7AF-37BB6064C391}" srcOrd="0" destOrd="0" presId="urn:microsoft.com/office/officeart/2005/8/layout/orgChart1"/>
    <dgm:cxn modelId="{6D93BE2A-58D5-4E39-A27D-891870E43750}" type="presParOf" srcId="{734E0743-C379-464C-8318-845010B38C1F}" destId="{DEDF6BDA-A151-4B1F-8690-3FE89D8DE518}" srcOrd="1" destOrd="0" presId="urn:microsoft.com/office/officeart/2005/8/layout/orgChart1"/>
    <dgm:cxn modelId="{A97501F0-3720-4A93-8B0F-D8065A3CD364}" type="presParOf" srcId="{8AAF10A0-0F79-4F23-943F-385C58219E4D}" destId="{A3FEC5CA-ACE9-493F-B9EB-68778F38D893}" srcOrd="1" destOrd="0" presId="urn:microsoft.com/office/officeart/2005/8/layout/orgChart1"/>
    <dgm:cxn modelId="{6A15AC66-F36A-438F-9F1E-2908DB62993C}" type="presParOf" srcId="{8AAF10A0-0F79-4F23-943F-385C58219E4D}" destId="{F165A345-1AB7-426A-A677-BEE99F5A657E}" srcOrd="2" destOrd="0" presId="urn:microsoft.com/office/officeart/2005/8/layout/orgChart1"/>
    <dgm:cxn modelId="{7ED4CFC1-681E-4DD0-8967-BA7F925CAEEC}" type="presParOf" srcId="{1F2642A5-762B-4DB8-B709-9169ACE694BC}" destId="{DCEF531F-8432-4467-BBAB-7DF5985674FA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C05509E-1FC7-4E0E-A719-DE959B76FAD9}">
      <dsp:nvSpPr>
        <dsp:cNvPr id="0" name=""/>
        <dsp:cNvSpPr/>
      </dsp:nvSpPr>
      <dsp:spPr>
        <a:xfrm>
          <a:off x="2009224" y="1217945"/>
          <a:ext cx="1142909" cy="34876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55334"/>
              </a:lnTo>
              <a:lnTo>
                <a:pt x="1142909" y="155334"/>
              </a:lnTo>
              <a:lnTo>
                <a:pt x="1142909" y="348766"/>
              </a:lnTo>
            </a:path>
          </a:pathLst>
        </a:custGeom>
        <a:noFill/>
        <a:ln w="19050" cap="flat" cmpd="sng" algn="ctr">
          <a:solidFill>
            <a:srgbClr val="6D2D8F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D202BD8-DC92-41CC-84AD-D70EC0D70836}">
      <dsp:nvSpPr>
        <dsp:cNvPr id="0" name=""/>
        <dsp:cNvSpPr/>
      </dsp:nvSpPr>
      <dsp:spPr>
        <a:xfrm>
          <a:off x="922084" y="1217945"/>
          <a:ext cx="1087140" cy="348766"/>
        </a:xfrm>
        <a:custGeom>
          <a:avLst/>
          <a:gdLst/>
          <a:ahLst/>
          <a:cxnLst/>
          <a:rect l="0" t="0" r="0" b="0"/>
          <a:pathLst>
            <a:path>
              <a:moveTo>
                <a:pt x="1087140" y="0"/>
              </a:moveTo>
              <a:lnTo>
                <a:pt x="1087140" y="155334"/>
              </a:lnTo>
              <a:lnTo>
                <a:pt x="0" y="155334"/>
              </a:lnTo>
              <a:lnTo>
                <a:pt x="0" y="348766"/>
              </a:lnTo>
            </a:path>
          </a:pathLst>
        </a:custGeom>
        <a:noFill/>
        <a:ln w="19050" cap="flat" cmpd="sng" algn="ctr">
          <a:solidFill>
            <a:srgbClr val="6D2D8F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64F0CBD-689A-4D5B-8FCB-B962B056BDD9}">
      <dsp:nvSpPr>
        <dsp:cNvPr id="0" name=""/>
        <dsp:cNvSpPr/>
      </dsp:nvSpPr>
      <dsp:spPr>
        <a:xfrm>
          <a:off x="1088122" y="346748"/>
          <a:ext cx="1842204" cy="871196"/>
        </a:xfrm>
        <a:prstGeom prst="rect">
          <a:avLst/>
        </a:prstGeom>
        <a:solidFill>
          <a:srgbClr val="F3E8F8"/>
        </a:solidFill>
        <a:ln w="19050" cap="flat" cmpd="sng" algn="ctr">
          <a:solidFill>
            <a:srgbClr val="6D2D8F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b="1" kern="1200">
              <a:solidFill>
                <a:schemeClr val="tx1"/>
              </a:solidFill>
              <a:latin typeface="Sassoon Infant Std" panose="020B0503020103030203" pitchFamily="34" charset="0"/>
            </a:rPr>
            <a:t>library</a:t>
          </a:r>
        </a:p>
      </dsp:txBody>
      <dsp:txXfrm>
        <a:off x="1088122" y="346748"/>
        <a:ext cx="1842204" cy="871196"/>
      </dsp:txXfrm>
    </dsp:sp>
    <dsp:sp modelId="{A6A2B3A6-3638-4F10-9DB0-95226876E22E}">
      <dsp:nvSpPr>
        <dsp:cNvPr id="0" name=""/>
        <dsp:cNvSpPr/>
      </dsp:nvSpPr>
      <dsp:spPr>
        <a:xfrm>
          <a:off x="982" y="1566712"/>
          <a:ext cx="1842204" cy="802795"/>
        </a:xfrm>
        <a:prstGeom prst="rect">
          <a:avLst/>
        </a:prstGeom>
        <a:noFill/>
        <a:ln w="19050" cap="flat" cmpd="sng" algn="ctr">
          <a:solidFill>
            <a:srgbClr val="6D2D8F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>
              <a:solidFill>
                <a:schemeClr val="tx1"/>
              </a:solidFill>
              <a:latin typeface="Sassoon Infant Std" panose="020B0503020103030203" pitchFamily="34" charset="0"/>
            </a:rPr>
            <a:t>libraries</a:t>
          </a:r>
        </a:p>
      </dsp:txBody>
      <dsp:txXfrm>
        <a:off x="982" y="1566712"/>
        <a:ext cx="1842204" cy="802795"/>
      </dsp:txXfrm>
    </dsp:sp>
    <dsp:sp modelId="{75B679C6-ED78-4265-B6CF-43F598DEFDEE}">
      <dsp:nvSpPr>
        <dsp:cNvPr id="0" name=""/>
        <dsp:cNvSpPr/>
      </dsp:nvSpPr>
      <dsp:spPr>
        <a:xfrm>
          <a:off x="2231031" y="1566712"/>
          <a:ext cx="1842204" cy="802795"/>
        </a:xfrm>
        <a:prstGeom prst="rect">
          <a:avLst/>
        </a:prstGeom>
        <a:noFill/>
        <a:ln w="19050" cap="flat" cmpd="sng" algn="ctr">
          <a:solidFill>
            <a:srgbClr val="6D2D8F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>
              <a:solidFill>
                <a:schemeClr val="tx1"/>
              </a:solidFill>
              <a:latin typeface="Sassoon Infant Std" panose="020B0503020103030203" pitchFamily="34" charset="0"/>
            </a:rPr>
            <a:t>librarian</a:t>
          </a:r>
        </a:p>
      </dsp:txBody>
      <dsp:txXfrm>
        <a:off x="2231031" y="1566712"/>
        <a:ext cx="1842204" cy="80279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38BEA15-7DB7-4A20-B749-934287F509E0}">
      <dsp:nvSpPr>
        <dsp:cNvPr id="0" name=""/>
        <dsp:cNvSpPr/>
      </dsp:nvSpPr>
      <dsp:spPr>
        <a:xfrm>
          <a:off x="3112077" y="1802144"/>
          <a:ext cx="2209786" cy="36059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80296"/>
              </a:lnTo>
              <a:lnTo>
                <a:pt x="2209786" y="180296"/>
              </a:lnTo>
              <a:lnTo>
                <a:pt x="2209786" y="360593"/>
              </a:lnTo>
            </a:path>
          </a:pathLst>
        </a:custGeom>
        <a:noFill/>
        <a:ln w="19050" cap="flat" cmpd="sng" algn="ctr">
          <a:solidFill>
            <a:srgbClr val="6D2D8F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C05509E-1FC7-4E0E-A719-DE959B76FAD9}">
      <dsp:nvSpPr>
        <dsp:cNvPr id="0" name=""/>
        <dsp:cNvSpPr/>
      </dsp:nvSpPr>
      <dsp:spPr>
        <a:xfrm>
          <a:off x="3066357" y="1802144"/>
          <a:ext cx="91440" cy="360593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180296"/>
              </a:lnTo>
              <a:lnTo>
                <a:pt x="46595" y="180296"/>
              </a:lnTo>
              <a:lnTo>
                <a:pt x="46595" y="360593"/>
              </a:lnTo>
            </a:path>
          </a:pathLst>
        </a:custGeom>
        <a:noFill/>
        <a:ln w="19050" cap="flat" cmpd="sng" algn="ctr">
          <a:solidFill>
            <a:srgbClr val="6D2D8F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D202BD8-DC92-41CC-84AD-D70EC0D70836}">
      <dsp:nvSpPr>
        <dsp:cNvPr id="0" name=""/>
        <dsp:cNvSpPr/>
      </dsp:nvSpPr>
      <dsp:spPr>
        <a:xfrm>
          <a:off x="903165" y="1802144"/>
          <a:ext cx="2208911" cy="360593"/>
        </a:xfrm>
        <a:custGeom>
          <a:avLst/>
          <a:gdLst/>
          <a:ahLst/>
          <a:cxnLst/>
          <a:rect l="0" t="0" r="0" b="0"/>
          <a:pathLst>
            <a:path>
              <a:moveTo>
                <a:pt x="2208911" y="0"/>
              </a:moveTo>
              <a:lnTo>
                <a:pt x="2208911" y="180296"/>
              </a:lnTo>
              <a:lnTo>
                <a:pt x="0" y="180296"/>
              </a:lnTo>
              <a:lnTo>
                <a:pt x="0" y="360593"/>
              </a:lnTo>
            </a:path>
          </a:pathLst>
        </a:custGeom>
        <a:noFill/>
        <a:ln w="19050" cap="flat" cmpd="sng" algn="ctr">
          <a:solidFill>
            <a:srgbClr val="6D2D8F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64F0CBD-689A-4D5B-8FCB-B962B056BDD9}">
      <dsp:nvSpPr>
        <dsp:cNvPr id="0" name=""/>
        <dsp:cNvSpPr/>
      </dsp:nvSpPr>
      <dsp:spPr>
        <a:xfrm>
          <a:off x="1968282" y="932495"/>
          <a:ext cx="2287589" cy="869648"/>
        </a:xfrm>
        <a:prstGeom prst="rect">
          <a:avLst/>
        </a:prstGeom>
        <a:solidFill>
          <a:srgbClr val="F3E8F8"/>
        </a:solidFill>
        <a:ln w="19050" cap="flat" cmpd="sng" algn="ctr">
          <a:solidFill>
            <a:srgbClr val="6D2D8F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b="1" kern="1200">
              <a:solidFill>
                <a:schemeClr val="tx1"/>
              </a:solidFill>
              <a:latin typeface="Sassoon Infant Std" panose="020B0503020103030203" pitchFamily="34" charset="0"/>
            </a:rPr>
            <a:t>decide</a:t>
          </a:r>
        </a:p>
      </dsp:txBody>
      <dsp:txXfrm>
        <a:off x="1968282" y="932495"/>
        <a:ext cx="2287589" cy="869648"/>
      </dsp:txXfrm>
    </dsp:sp>
    <dsp:sp modelId="{A6A2B3A6-3638-4F10-9DB0-95226876E22E}">
      <dsp:nvSpPr>
        <dsp:cNvPr id="0" name=""/>
        <dsp:cNvSpPr/>
      </dsp:nvSpPr>
      <dsp:spPr>
        <a:xfrm>
          <a:off x="290" y="2162737"/>
          <a:ext cx="1805750" cy="802801"/>
        </a:xfrm>
        <a:prstGeom prst="rect">
          <a:avLst/>
        </a:prstGeom>
        <a:noFill/>
        <a:ln w="19050" cap="flat" cmpd="sng" algn="ctr">
          <a:solidFill>
            <a:srgbClr val="6D2D8F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>
              <a:solidFill>
                <a:schemeClr val="tx1"/>
              </a:solidFill>
              <a:latin typeface="Sassoon Infant Std" panose="020B0503020103030203" pitchFamily="34" charset="0"/>
            </a:rPr>
            <a:t>undecided</a:t>
          </a:r>
        </a:p>
      </dsp:txBody>
      <dsp:txXfrm>
        <a:off x="290" y="2162737"/>
        <a:ext cx="1805750" cy="802801"/>
      </dsp:txXfrm>
    </dsp:sp>
    <dsp:sp modelId="{75B679C6-ED78-4265-B6CF-43F598DEFDEE}">
      <dsp:nvSpPr>
        <dsp:cNvPr id="0" name=""/>
        <dsp:cNvSpPr/>
      </dsp:nvSpPr>
      <dsp:spPr>
        <a:xfrm>
          <a:off x="2166634" y="2162737"/>
          <a:ext cx="1892636" cy="802801"/>
        </a:xfrm>
        <a:prstGeom prst="rect">
          <a:avLst/>
        </a:prstGeom>
        <a:noFill/>
        <a:ln w="19050" cap="flat" cmpd="sng" algn="ctr">
          <a:solidFill>
            <a:srgbClr val="6D2D8F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>
              <a:solidFill>
                <a:schemeClr val="tx1"/>
              </a:solidFill>
              <a:latin typeface="Sassoon Infant Std" panose="020B0503020103030203" pitchFamily="34" charset="0"/>
            </a:rPr>
            <a:t>deciding</a:t>
          </a:r>
        </a:p>
      </dsp:txBody>
      <dsp:txXfrm>
        <a:off x="2166634" y="2162737"/>
        <a:ext cx="1892636" cy="802801"/>
      </dsp:txXfrm>
    </dsp:sp>
    <dsp:sp modelId="{2CEB00D6-FE23-487D-A7AF-37BB6064C391}">
      <dsp:nvSpPr>
        <dsp:cNvPr id="0" name=""/>
        <dsp:cNvSpPr/>
      </dsp:nvSpPr>
      <dsp:spPr>
        <a:xfrm>
          <a:off x="4419864" y="2162737"/>
          <a:ext cx="1803998" cy="802801"/>
        </a:xfrm>
        <a:prstGeom prst="rect">
          <a:avLst/>
        </a:prstGeom>
        <a:noFill/>
        <a:ln w="19050" cap="flat" cmpd="sng" algn="ctr">
          <a:solidFill>
            <a:srgbClr val="6D2D8F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>
              <a:solidFill>
                <a:schemeClr val="tx1"/>
              </a:solidFill>
              <a:latin typeface="Sassoon Infant Std" panose="020B0503020103030203" pitchFamily="34" charset="0"/>
            </a:rPr>
            <a:t>decisions</a:t>
          </a:r>
        </a:p>
      </dsp:txBody>
      <dsp:txXfrm>
        <a:off x="4419864" y="2162737"/>
        <a:ext cx="1803998" cy="80280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5558" cy="502676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02597" y="0"/>
            <a:ext cx="2985558" cy="502676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r">
              <a:defRPr sz="1300"/>
            </a:lvl1pPr>
          </a:lstStyle>
          <a:p>
            <a:fld id="{1817CE77-EBE7-41AB-8D8C-AE8E5921B2A1}" type="datetimeFigureOut">
              <a:rPr lang="en-GB" smtClean="0"/>
              <a:t>28/04/2026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39738" y="1252538"/>
            <a:ext cx="6010275" cy="33813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16" tIns="48308" rIns="96616" bIns="48308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8975" y="4821506"/>
            <a:ext cx="5511800" cy="3944868"/>
          </a:xfrm>
          <a:prstGeom prst="rect">
            <a:avLst/>
          </a:prstGeom>
        </p:spPr>
        <p:txBody>
          <a:bodyPr vert="horz" lIns="96616" tIns="48308" rIns="96616" bIns="48308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516039"/>
            <a:ext cx="2985558" cy="502674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02597" y="9516039"/>
            <a:ext cx="2985558" cy="502674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r">
              <a:defRPr sz="1300"/>
            </a:lvl1pPr>
          </a:lstStyle>
          <a:p>
            <a:fld id="{0E4947A9-0A8C-451E-8460-2EA0DEE75A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39743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4947A9-0A8C-451E-8460-2EA0DEE75AC3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06037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4947A9-0A8C-451E-8460-2EA0DEE75AC3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89963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4947A9-0A8C-451E-8460-2EA0DEE75AC3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223358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4947A9-0A8C-451E-8460-2EA0DEE75AC3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45265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4947A9-0A8C-451E-8460-2EA0DEE75AC3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702896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4947A9-0A8C-451E-8460-2EA0DEE75AC3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766384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4947A9-0A8C-451E-8460-2EA0DEE75AC3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72795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4947A9-0A8C-451E-8460-2EA0DEE75AC3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362786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4947A9-0A8C-451E-8460-2EA0DEE75AC3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642061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4947A9-0A8C-451E-8460-2EA0DEE75AC3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774989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4947A9-0A8C-451E-8460-2EA0DEE75AC3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568618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4947A9-0A8C-451E-8460-2EA0DEE75AC3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755467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4947A9-0A8C-451E-8460-2EA0DEE75AC3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634503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4947A9-0A8C-451E-8460-2EA0DEE75AC3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164345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4947A9-0A8C-451E-8460-2EA0DEE75AC3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943789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4947A9-0A8C-451E-8460-2EA0DEE75AC3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870401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4947A9-0A8C-451E-8460-2EA0DEE75AC3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189435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4947A9-0A8C-451E-8460-2EA0DEE75AC3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536928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4947A9-0A8C-451E-8460-2EA0DEE75AC3}" type="slidenum">
              <a:rPr lang="en-GB" smtClean="0"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440371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4947A9-0A8C-451E-8460-2EA0DEE75AC3}" type="slidenum">
              <a:rPr lang="en-GB" smtClean="0"/>
              <a:t>28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40614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sv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sv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8C0309-B370-4B28-B2A3-D58ABB6BE76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340FF00-F9F3-417A-B8C6-41747EC5648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70A6357-182A-4EF1-8773-0CB8823D73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1CF43-06F9-4C86-8FBF-915A72E3E3F6}" type="datetime1">
              <a:rPr lang="en-GB" smtClean="0"/>
              <a:t>28/04/2026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5AD0BC-0BE3-4245-ACEE-8D8267D028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D5DA07-6B59-4636-98C2-3027B7F48D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5F187-0A7A-4C96-B2CA-F959221F34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95422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84A1CD-1F27-4D2B-A9A0-50285C1A68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7E2660-6837-4A26-96F8-28A186A3981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D42C623-A741-4A8B-BDB8-E3DE50E490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33AB30-0BA6-49DF-B849-605E44E0D99C}" type="datetime1">
              <a:rPr lang="en-GB" smtClean="0"/>
              <a:t>28/04/2026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7CAC4B-99FD-4529-B607-6A73887CD4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D0BA2A0-847B-4A97-9184-2AA53273A8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5F187-0A7A-4C96-B2CA-F959221F34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09607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666EB5-BEAE-451D-9ACA-4B58401504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AC4D7F-B294-4676-87E8-C2D0D9A2A9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0DE5D2D-4B90-451F-92A9-B37F7ACD8A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AA0AC-F04B-4B61-ABD8-58966993BE99}" type="datetime1">
              <a:rPr lang="en-GB" smtClean="0"/>
              <a:t>28/04/2026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6B139A-B095-420D-8A68-2422DBE9D1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2A1BD2-FE80-4339-8F51-67B3BDDA0D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5F187-0A7A-4C96-B2CA-F959221F34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89990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800C37-4CB1-41E1-94DD-3954ECC1FA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7FEE72-70E5-4738-A4BF-38FE3CC5E2C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5444594-0E2F-4EA1-9615-9D9A124833C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EF78874-52E7-4D6C-84C3-234641B775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BFE5C2-6CDA-4801-ACF8-FDA91F4B8ED8}" type="datetime1">
              <a:rPr lang="en-GB" smtClean="0"/>
              <a:t>28/04/2026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45F2192-9252-4FCC-B16F-84E61DF254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E8DEDE0-363F-41B1-9C38-024FCEEC4F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5F187-0A7A-4C96-B2CA-F959221F34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4806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8E769C-014D-46EE-A4AE-28E59B9385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A620235-B4DA-483D-9FFC-17977E591B4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CF1B183-D0A5-411B-8FFF-40DC1240DCE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8306D26-1DD4-423A-BDB8-1F5C73DD91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E600DEF-43BF-4C09-9920-D0D178E7935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7A68828-5DEB-4783-859F-264279889D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D2FC89-6D84-4A3A-9383-B555614152D3}" type="datetime1">
              <a:rPr lang="en-GB" smtClean="0"/>
              <a:t>28/04/2026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DE60921-3CE0-4367-AAA0-0A5A60D120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4092E02-751F-4BD0-8827-BDEA17BC18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5F187-0A7A-4C96-B2CA-F959221F34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3053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E457731-1086-4726-B3E2-AB9A38CEEE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838DA-A4C8-46B5-BF0C-7D0C725F4DA0}" type="datetime1">
              <a:rPr lang="en-GB" smtClean="0"/>
              <a:t>28/04/2026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73AEB6E-722F-4EFB-8240-3CB3D06A4A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1FADE6C-405F-461F-A206-CADFFBAE38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79731" y="6547709"/>
            <a:ext cx="2743200" cy="365125"/>
          </a:xfrm>
        </p:spPr>
        <p:txBody>
          <a:bodyPr/>
          <a:lstStyle/>
          <a:p>
            <a:fld id="{85F5F187-0A7A-4C96-B2CA-F959221F3456}" type="slidenum">
              <a:rPr lang="en-GB" smtClean="0"/>
              <a:t>‹#›</a:t>
            </a:fld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33E4477-F733-4D44-9B7D-ECE461FEAEDE}"/>
              </a:ext>
            </a:extLst>
          </p:cNvPr>
          <p:cNvSpPr txBox="1"/>
          <p:nvPr userDrawn="1"/>
        </p:nvSpPr>
        <p:spPr>
          <a:xfrm>
            <a:off x="838200" y="616350"/>
            <a:ext cx="6093618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GB" sz="4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assoon Infant Std" panose="020B0503020103030203" pitchFamily="34" charset="0"/>
                <a:ea typeface="+mj-ea"/>
                <a:cs typeface="+mj-cs"/>
              </a:rPr>
              <a:t>Spotlight on spelling</a:t>
            </a:r>
            <a:endParaRPr lang="en-GB"/>
          </a:p>
        </p:txBody>
      </p:sp>
      <p:graphicFrame>
        <p:nvGraphicFramePr>
          <p:cNvPr id="12" name="Table 6">
            <a:extLst>
              <a:ext uri="{FF2B5EF4-FFF2-40B4-BE49-F238E27FC236}">
                <a16:creationId xmlns:a16="http://schemas.microsoft.com/office/drawing/2014/main" id="{48BAA5BD-D25E-46C7-8812-BE92CB8FB5EE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56699815"/>
              </p:ext>
            </p:extLst>
          </p:nvPr>
        </p:nvGraphicFramePr>
        <p:xfrm>
          <a:off x="2032000" y="3441682"/>
          <a:ext cx="8128000" cy="2784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3629606765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4242129537"/>
                    </a:ext>
                  </a:extLst>
                </a:gridCol>
              </a:tblGrid>
              <a:tr h="864000">
                <a:tc>
                  <a:txBody>
                    <a:bodyPr/>
                    <a:lstStyle/>
                    <a:p>
                      <a:pPr algn="ctr"/>
                      <a:endParaRPr lang="en-GB" sz="2400" b="1"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solidFill>
                      <a:srgbClr val="F3E8F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400" b="1"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solidFill>
                      <a:srgbClr val="F3E8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52087208"/>
                  </a:ext>
                </a:extLst>
              </a:tr>
              <a:tr h="1483360">
                <a:tc>
                  <a:txBody>
                    <a:bodyPr/>
                    <a:lstStyle/>
                    <a:p>
                      <a:pPr algn="ctr"/>
                      <a:endParaRPr lang="en-GB" sz="2400">
                        <a:latin typeface="Sassoon Infant Std" panose="020B0503020103030203" pitchFamily="34" charset="0"/>
                      </a:endParaRPr>
                    </a:p>
                    <a:p>
                      <a:pPr algn="ctr"/>
                      <a:endParaRPr lang="en-GB" sz="2400">
                        <a:latin typeface="Sassoon Infant Std" panose="020B0503020103030203" pitchFamily="34" charset="0"/>
                      </a:endParaRPr>
                    </a:p>
                    <a:p>
                      <a:pPr algn="ctr"/>
                      <a:endParaRPr lang="en-GB" sz="2400">
                        <a:latin typeface="Sassoon Infant Std" panose="020B0503020103030203" pitchFamily="34" charset="0"/>
                      </a:endParaRPr>
                    </a:p>
                    <a:p>
                      <a:pPr algn="ctr"/>
                      <a:endParaRPr lang="en-GB" sz="2400">
                        <a:latin typeface="Sassoon Infant Std" panose="020B0503020103030203" pitchFamily="34" charset="0"/>
                      </a:endParaRPr>
                    </a:p>
                    <a:p>
                      <a:pPr algn="ctr"/>
                      <a:endParaRPr lang="en-GB" sz="2400">
                        <a:latin typeface="Sassoon Infant Std" panose="020B050302010303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>
                        <a:latin typeface="Sassoon Infant Std" panose="020B050302010303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65672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239671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E457731-1086-4726-B3E2-AB9A38CEEE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29F965-923A-47C4-82E7-5CF29D806CA6}" type="datetime1">
              <a:rPr lang="en-GB" smtClean="0"/>
              <a:t>28/04/2026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73AEB6E-722F-4EFB-8240-3CB3D06A4A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1FADE6C-405F-461F-A206-CADFFBAE38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5F187-0A7A-4C96-B2CA-F959221F3456}" type="slidenum">
              <a:rPr lang="en-GB" smtClean="0"/>
              <a:t>‹#›</a:t>
            </a:fld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33E4477-F733-4D44-9B7D-ECE461FEAEDE}"/>
              </a:ext>
            </a:extLst>
          </p:cNvPr>
          <p:cNvSpPr txBox="1"/>
          <p:nvPr userDrawn="1"/>
        </p:nvSpPr>
        <p:spPr>
          <a:xfrm>
            <a:off x="838200" y="616350"/>
            <a:ext cx="6093618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GB" sz="4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assoon Infant Std" panose="020B0503020103030203" pitchFamily="34" charset="0"/>
                <a:ea typeface="+mj-ea"/>
                <a:cs typeface="+mj-cs"/>
              </a:rPr>
              <a:t>Shine a Light</a:t>
            </a:r>
            <a:endParaRPr lang="en-GB" sz="4400"/>
          </a:p>
        </p:txBody>
      </p:sp>
      <p:pic>
        <p:nvPicPr>
          <p:cNvPr id="8" name="Graphic 7" descr="Flashlight">
            <a:extLst>
              <a:ext uri="{FF2B5EF4-FFF2-40B4-BE49-F238E27FC236}">
                <a16:creationId xmlns:a16="http://schemas.microsoft.com/office/drawing/2014/main" id="{9B039CB2-D2CF-4DB8-B583-4482E774D2DE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 rot="10800000">
            <a:off x="10508641" y="309134"/>
            <a:ext cx="1337630" cy="1337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82534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E457731-1086-4726-B3E2-AB9A38CEEE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773E6-9881-460F-A4B2-1B19DE12E9BC}" type="datetime1">
              <a:rPr lang="en-GB" smtClean="0"/>
              <a:t>28/04/2026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73AEB6E-722F-4EFB-8240-3CB3D06A4A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1FADE6C-405F-461F-A206-CADFFBAE38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5F187-0A7A-4C96-B2CA-F959221F3456}" type="slidenum">
              <a:rPr lang="en-GB" smtClean="0"/>
              <a:t>‹#›</a:t>
            </a:fld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33E4477-F733-4D44-9B7D-ECE461FEAEDE}"/>
              </a:ext>
            </a:extLst>
          </p:cNvPr>
          <p:cNvSpPr txBox="1"/>
          <p:nvPr userDrawn="1"/>
        </p:nvSpPr>
        <p:spPr>
          <a:xfrm>
            <a:off x="838200" y="616350"/>
            <a:ext cx="6093618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GB" sz="4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assoon Infant Std" panose="020B0503020103030203" pitchFamily="34" charset="0"/>
                <a:ea typeface="+mj-ea"/>
                <a:cs typeface="+mj-cs"/>
              </a:rPr>
              <a:t>Overview of the sequence</a:t>
            </a:r>
            <a:endParaRPr lang="en-GB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6E7EEF7-FE1E-4C8E-B8DD-D491565B5E79}"/>
              </a:ext>
            </a:extLst>
          </p:cNvPr>
          <p:cNvSpPr txBox="1"/>
          <p:nvPr userDrawn="1"/>
        </p:nvSpPr>
        <p:spPr>
          <a:xfrm>
            <a:off x="838197" y="1825625"/>
            <a:ext cx="10512000" cy="1447380"/>
          </a:xfrm>
          <a:prstGeom prst="rect">
            <a:avLst/>
          </a:prstGeom>
          <a:noFill/>
        </p:spPr>
        <p:txBody>
          <a:bodyPr wrap="square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72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assoon Infant Std" panose="020B0503020103030203" pitchFamily="34" charset="0"/>
                <a:ea typeface="+mn-ea"/>
                <a:cs typeface="+mn-cs"/>
              </a:rPr>
              <a:t>The teaching sequence is based on two spelling lessons lasting a minimum of 15 minutes each per week, with an additional 15-minute (minimum) spelling lesson within writing.</a:t>
            </a:r>
          </a:p>
        </p:txBody>
      </p:sp>
      <p:graphicFrame>
        <p:nvGraphicFramePr>
          <p:cNvPr id="10" name="Table 6">
            <a:extLst>
              <a:ext uri="{FF2B5EF4-FFF2-40B4-BE49-F238E27FC236}">
                <a16:creationId xmlns:a16="http://schemas.microsoft.com/office/drawing/2014/main" id="{D684B29A-B4C2-0107-9E9E-AFF5B688357B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2190192986"/>
              </p:ext>
            </p:extLst>
          </p:nvPr>
        </p:nvGraphicFramePr>
        <p:xfrm>
          <a:off x="944288" y="3646272"/>
          <a:ext cx="10368000" cy="226800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575784">
                  <a:extLst>
                    <a:ext uri="{9D8B030D-6E8A-4147-A177-3AD203B41FA5}">
                      <a16:colId xmlns:a16="http://schemas.microsoft.com/office/drawing/2014/main" val="641058423"/>
                    </a:ext>
                  </a:extLst>
                </a:gridCol>
                <a:gridCol w="2198054">
                  <a:extLst>
                    <a:ext uri="{9D8B030D-6E8A-4147-A177-3AD203B41FA5}">
                      <a16:colId xmlns:a16="http://schemas.microsoft.com/office/drawing/2014/main" val="1413567394"/>
                    </a:ext>
                  </a:extLst>
                </a:gridCol>
                <a:gridCol w="2198054">
                  <a:extLst>
                    <a:ext uri="{9D8B030D-6E8A-4147-A177-3AD203B41FA5}">
                      <a16:colId xmlns:a16="http://schemas.microsoft.com/office/drawing/2014/main" val="991886694"/>
                    </a:ext>
                  </a:extLst>
                </a:gridCol>
                <a:gridCol w="2198054">
                  <a:extLst>
                    <a:ext uri="{9D8B030D-6E8A-4147-A177-3AD203B41FA5}">
                      <a16:colId xmlns:a16="http://schemas.microsoft.com/office/drawing/2014/main" val="259788714"/>
                    </a:ext>
                  </a:extLst>
                </a:gridCol>
                <a:gridCol w="2198054">
                  <a:extLst>
                    <a:ext uri="{9D8B030D-6E8A-4147-A177-3AD203B41FA5}">
                      <a16:colId xmlns:a16="http://schemas.microsoft.com/office/drawing/2014/main" val="510927216"/>
                    </a:ext>
                  </a:extLst>
                </a:gridCol>
              </a:tblGrid>
              <a:tr h="756000"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Sequence</a:t>
                      </a:r>
                    </a:p>
                    <a:p>
                      <a:endParaRPr lang="en-GB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E7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Session 1</a:t>
                      </a:r>
                    </a:p>
                    <a:p>
                      <a:endParaRPr lang="en-GB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E7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Session 2</a:t>
                      </a:r>
                    </a:p>
                    <a:p>
                      <a:endParaRPr lang="en-GB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E7F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300"/>
                        </a:spcAft>
                      </a:pPr>
                      <a:r>
                        <a:rPr lang="en-US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Session 3</a:t>
                      </a:r>
                    </a:p>
                    <a:p>
                      <a:r>
                        <a:rPr lang="en-US" sz="1600" b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(within writing lessons)</a:t>
                      </a:r>
                      <a:endParaRPr lang="en-GB" sz="1600" b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E7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Home learning</a:t>
                      </a:r>
                    </a:p>
                    <a:p>
                      <a:endParaRPr lang="en-GB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E7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89334441"/>
                  </a:ext>
                </a:extLst>
              </a:tr>
              <a:tr h="756000">
                <a:tc>
                  <a:txBody>
                    <a:bodyPr/>
                    <a:lstStyle/>
                    <a:p>
                      <a:r>
                        <a:rPr lang="en-US" b="1">
                          <a:latin typeface="Sassoon Infant Std" panose="020B0503020103030203" pitchFamily="34" charset="0"/>
                        </a:rPr>
                        <a:t>Week 1</a:t>
                      </a:r>
                    </a:p>
                    <a:p>
                      <a:endParaRPr lang="en-GB" b="1"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2F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>
                          <a:latin typeface="Sassoon Infant Std" panose="020B0503020103030203" pitchFamily="34" charset="0"/>
                        </a:rPr>
                        <a:t>Teach new concept</a:t>
                      </a:r>
                    </a:p>
                    <a:p>
                      <a:endParaRPr lang="en-GB"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2F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>
                          <a:latin typeface="Sassoon Infant Std" panose="020B0503020103030203" pitchFamily="34" charset="0"/>
                        </a:rPr>
                        <a:t>Apply new concept</a:t>
                      </a:r>
                    </a:p>
                    <a:p>
                      <a:endParaRPr lang="en-GB"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2F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>
                          <a:latin typeface="Sassoon Infant Std" panose="020B0503020103030203" pitchFamily="34" charset="0"/>
                        </a:rPr>
                        <a:t>Reasoning </a:t>
                      </a:r>
                    </a:p>
                    <a:p>
                      <a:r>
                        <a:rPr lang="en-US">
                          <a:latin typeface="Sassoon Infant Std" panose="020B0503020103030203" pitchFamily="34" charset="0"/>
                        </a:rPr>
                        <a:t>Spelling transfer</a:t>
                      </a:r>
                      <a:endParaRPr lang="en-GB"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2F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>
                          <a:latin typeface="Sassoon Infant Std" panose="020B0503020103030203" pitchFamily="34" charset="0"/>
                        </a:rPr>
                        <a:t>Essential word category </a:t>
                      </a:r>
                      <a:endParaRPr lang="en-GB"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2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34238329"/>
                  </a:ext>
                </a:extLst>
              </a:tr>
              <a:tr h="756000">
                <a:tc>
                  <a:txBody>
                    <a:bodyPr/>
                    <a:lstStyle/>
                    <a:p>
                      <a:r>
                        <a:rPr lang="en-US" b="1" dirty="0">
                          <a:latin typeface="Sassoon Infant Std" panose="020B0503020103030203" pitchFamily="34" charset="0"/>
                        </a:rPr>
                        <a:t>Week 2</a:t>
                      </a:r>
                    </a:p>
                    <a:p>
                      <a:endParaRPr lang="en-GB" b="1" dirty="0"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CFE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latin typeface="Sassoon Infant Std" panose="020B0503020103030203" pitchFamily="34" charset="0"/>
                        </a:rPr>
                        <a:t>Etymology</a:t>
                      </a:r>
                    </a:p>
                    <a:p>
                      <a:endParaRPr lang="en-GB" dirty="0"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CFE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>
                          <a:latin typeface="Sassoon Infant Std" panose="020B0503020103030203" pitchFamily="34" charset="0"/>
                        </a:rPr>
                        <a:t>Revisit previous concept</a:t>
                      </a:r>
                      <a:endParaRPr lang="en-GB"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CFE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>
                          <a:latin typeface="Sassoon Infant Std" panose="020B0503020103030203" pitchFamily="34" charset="0"/>
                        </a:rPr>
                        <a:t>Correction</a:t>
                      </a:r>
                    </a:p>
                    <a:p>
                      <a:r>
                        <a:rPr lang="en-US">
                          <a:latin typeface="Sassoon Infant Std" panose="020B0503020103030203" pitchFamily="34" charset="0"/>
                        </a:rPr>
                        <a:t>Spelling transfer</a:t>
                      </a:r>
                      <a:endParaRPr lang="en-GB"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CFE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latin typeface="Sassoon Infant Std" panose="020B0503020103030203" pitchFamily="34" charset="0"/>
                        </a:rPr>
                        <a:t>Reasoning and correction exercises</a:t>
                      </a:r>
                      <a:endParaRPr lang="en-GB" dirty="0"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CF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1249706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180631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E457731-1086-4726-B3E2-AB9A38CEEE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B6F9D2-A3C8-4B9D-A00B-85FFA61D5A4A}" type="datetime1">
              <a:rPr lang="en-GB" smtClean="0"/>
              <a:t>28/04/2026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73AEB6E-722F-4EFB-8240-3CB3D06A4A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1FADE6C-405F-461F-A206-CADFFBAE38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5F187-0A7A-4C96-B2CA-F959221F3456}" type="slidenum">
              <a:rPr lang="en-GB" smtClean="0"/>
              <a:t>‹#›</a:t>
            </a:fld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33E4477-F733-4D44-9B7D-ECE461FEAEDE}"/>
              </a:ext>
            </a:extLst>
          </p:cNvPr>
          <p:cNvSpPr txBox="1"/>
          <p:nvPr userDrawn="1"/>
        </p:nvSpPr>
        <p:spPr>
          <a:xfrm>
            <a:off x="838200" y="616350"/>
            <a:ext cx="6093618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GB" sz="4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assoon Infant Std" panose="020B0503020103030203" pitchFamily="34" charset="0"/>
                <a:ea typeface="+mj-ea"/>
                <a:cs typeface="+mj-cs"/>
              </a:rPr>
              <a:t>Speed Spell</a:t>
            </a:r>
            <a:endParaRPr lang="en-GB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43E26C3-2FD6-403C-A924-2A5712A5A36C}"/>
              </a:ext>
            </a:extLst>
          </p:cNvPr>
          <p:cNvSpPr txBox="1"/>
          <p:nvPr userDrawn="1"/>
        </p:nvSpPr>
        <p:spPr>
          <a:xfrm>
            <a:off x="841420" y="1836656"/>
            <a:ext cx="10937138" cy="45858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indent="-514350">
              <a:spcBef>
                <a:spcPts val="1000"/>
              </a:spcBef>
              <a:spcAft>
                <a:spcPts val="1400"/>
              </a:spcAft>
              <a:buAutoNum type="arabicPeriod"/>
            </a:pPr>
            <a:r>
              <a:rPr lang="en-GB" sz="3200">
                <a:latin typeface="Sassoon Infant Std" panose="020B0503020103030203" pitchFamily="34" charset="0"/>
              </a:rPr>
              <a:t>Work with a partner. Call yourselves A and B.</a:t>
            </a:r>
          </a:p>
          <a:p>
            <a:pPr marL="514350" indent="-514350">
              <a:spcBef>
                <a:spcPts val="1000"/>
              </a:spcBef>
              <a:spcAft>
                <a:spcPts val="1400"/>
              </a:spcAft>
              <a:buAutoNum type="arabicPeriod"/>
            </a:pPr>
            <a:r>
              <a:rPr lang="en-GB" sz="3200">
                <a:latin typeface="Sassoon Infant Std" panose="020B0503020103030203" pitchFamily="34" charset="0"/>
              </a:rPr>
              <a:t>Child A sits with their back to the board.</a:t>
            </a:r>
          </a:p>
          <a:p>
            <a:pPr marL="514350" indent="-514350">
              <a:spcBef>
                <a:spcPts val="1000"/>
              </a:spcBef>
              <a:spcAft>
                <a:spcPts val="1400"/>
              </a:spcAft>
              <a:buAutoNum type="arabicPeriod"/>
            </a:pPr>
            <a:r>
              <a:rPr lang="en-GB" sz="3200">
                <a:latin typeface="Sassoon Infant Std" panose="020B0503020103030203" pitchFamily="34" charset="0"/>
              </a:rPr>
              <a:t>Child B faces the board and reads each word aloud.</a:t>
            </a:r>
          </a:p>
          <a:p>
            <a:pPr marL="514350" indent="-514350">
              <a:spcBef>
                <a:spcPts val="1000"/>
              </a:spcBef>
              <a:spcAft>
                <a:spcPts val="1400"/>
              </a:spcAft>
              <a:buAutoNum type="arabicPeriod"/>
            </a:pPr>
            <a:r>
              <a:rPr lang="en-GB" sz="3200">
                <a:latin typeface="Sassoon Infant Std" panose="020B0503020103030203" pitchFamily="34" charset="0"/>
              </a:rPr>
              <a:t>Child A writes as many words as they can in the time given.</a:t>
            </a:r>
          </a:p>
          <a:p>
            <a:pPr marL="514350" indent="-514350">
              <a:spcBef>
                <a:spcPts val="1000"/>
              </a:spcBef>
              <a:spcAft>
                <a:spcPts val="1400"/>
              </a:spcAft>
              <a:buAutoNum type="arabicPeriod"/>
            </a:pPr>
            <a:r>
              <a:rPr lang="en-GB" sz="3200">
                <a:latin typeface="Sassoon Infant Std" panose="020B0503020103030203" pitchFamily="34" charset="0"/>
              </a:rPr>
              <a:t>Check each word together.</a:t>
            </a:r>
          </a:p>
          <a:p>
            <a:pPr marL="514350" indent="-514350">
              <a:spcBef>
                <a:spcPts val="1000"/>
              </a:spcBef>
              <a:spcAft>
                <a:spcPts val="1400"/>
              </a:spcAft>
              <a:buAutoNum type="arabicPeriod"/>
            </a:pPr>
            <a:r>
              <a:rPr lang="en-GB" sz="3200">
                <a:latin typeface="Sassoon Infant Std" panose="020B0503020103030203" pitchFamily="34" charset="0"/>
              </a:rPr>
              <a:t>Swap over and repeat.</a:t>
            </a:r>
          </a:p>
        </p:txBody>
      </p:sp>
      <p:pic>
        <p:nvPicPr>
          <p:cNvPr id="8" name="Graphic 7" descr="Stopwatch">
            <a:extLst>
              <a:ext uri="{FF2B5EF4-FFF2-40B4-BE49-F238E27FC236}">
                <a16:creationId xmlns:a16="http://schemas.microsoft.com/office/drawing/2014/main" id="{B6583220-3C13-45C1-A088-21A113F5CEDA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0240016" y="365125"/>
            <a:ext cx="1549078" cy="15490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25491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CA0C79-FCF9-49F9-952A-B186893B8D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2B7378-3B84-45AD-8F76-3C9C28CB65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92DFB8A-914D-4177-9B30-F1FC1C0421B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5C24596-1A64-414B-BFD3-53187F4874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7876C-6E3F-47F8-91C1-7777EE4B9368}" type="datetime1">
              <a:rPr lang="en-GB" smtClean="0"/>
              <a:t>28/04/2026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3492817-0858-4F4E-AD9C-1140113D8D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2EB9600-AE2A-4DAE-A9EA-16806CE29F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5F187-0A7A-4C96-B2CA-F959221F34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27302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7B9D93-02EC-450F-954A-0415DF3360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BFF3E3C-A392-40CE-A94D-9DF138DA13A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98386D6-F5EA-46CA-BE66-B36E3BC03A9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CE17521-333F-4362-999D-1A15336106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18D460-FEAE-4B8E-82A5-59DFE0263921}" type="datetime1">
              <a:rPr lang="en-GB" smtClean="0"/>
              <a:t>28/04/2026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336BD9E-AF97-4019-8092-1120EE16F5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746CA29-B7B1-4007-9B9F-6861FEC00D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5F187-0A7A-4C96-B2CA-F959221F34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827687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2CFA02-5215-4C0D-93BD-82E6AE80D3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868EC06-7D17-4BAE-BAD4-B3D68D89BE5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51A8C5-0836-4758-B560-8CB34FF93B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89AED-1E99-4E8B-B4B2-8A47DE9C69DC}" type="datetime1">
              <a:rPr lang="en-GB" smtClean="0"/>
              <a:t>28/04/2026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51B3AC-71EA-4A2D-8DE5-7F4C873F6A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9DC66B6-19FE-4051-A79A-E922594959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5F187-0A7A-4C96-B2CA-F959221F34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806700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B5F31A4-8B6F-4FDF-9A24-B24D7D87782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8E0B113-73D8-4499-9889-D180467FF58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1F7015-4D75-4BEF-8C94-FD1BC5A45A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2F86E1-E0F5-4E5B-96EF-9B36223E541E}" type="datetime1">
              <a:rPr lang="en-GB" smtClean="0"/>
              <a:t>28/04/2026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FFF7FD-F314-416D-8EA6-FF9B0E62DB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BDA1A2A-5492-435A-8EF8-6AD0DDC708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5F187-0A7A-4C96-B2CA-F959221F34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90999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E8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A2902DCD-DAE5-4EE7-A636-6F2F49C1028D}"/>
              </a:ext>
            </a:extLst>
          </p:cNvPr>
          <p:cNvSpPr/>
          <p:nvPr userDrawn="1"/>
        </p:nvSpPr>
        <p:spPr>
          <a:xfrm>
            <a:off x="354000" y="302629"/>
            <a:ext cx="11484000" cy="6252742"/>
          </a:xfrm>
          <a:prstGeom prst="rect">
            <a:avLst/>
          </a:prstGeom>
          <a:solidFill>
            <a:schemeClr val="bg1"/>
          </a:solidFill>
          <a:ln w="76200">
            <a:solidFill>
              <a:srgbClr val="6D2D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EE357C6-36F2-47AE-A5EA-AE9CD5954D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6762C82-EA22-4523-A362-46D6FFD6D5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2CF7FD-96EC-4E50-8D7A-9F78C19FE69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FAFD7-F238-44FC-9F2B-7B651529DC75}" type="datetime1">
              <a:rPr lang="en-GB" smtClean="0"/>
              <a:t>28/04/2026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055983D-5F80-436A-8D51-FD477088D4E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0D867C-32F8-4BEE-906F-D209CECE9F4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488784" y="654770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F5F187-0A7A-4C96-B2CA-F959221F3456}" type="slidenum">
              <a:rPr lang="en-GB" smtClean="0"/>
              <a:t>‹#›</a:t>
            </a:fld>
            <a:endParaRPr lang="en-GB"/>
          </a:p>
        </p:txBody>
      </p:sp>
      <p:pic>
        <p:nvPicPr>
          <p:cNvPr id="8" name="Google Shape;15;p8" descr="A close up of a sign&#10;&#10;Description automatically generated">
            <a:extLst>
              <a:ext uri="{FF2B5EF4-FFF2-40B4-BE49-F238E27FC236}">
                <a16:creationId xmlns:a16="http://schemas.microsoft.com/office/drawing/2014/main" id="{922F0FD7-8808-4C97-8BFD-BFA71F793F30}"/>
              </a:ext>
            </a:extLst>
          </p:cNvPr>
          <p:cNvPicPr preferRelativeResize="0"/>
          <p:nvPr userDrawn="1"/>
        </p:nvPicPr>
        <p:blipFill rotWithShape="1">
          <a:blip r:embed="rId15">
            <a:alphaModFix/>
          </a:blip>
          <a:srcRect/>
          <a:stretch/>
        </p:blipFill>
        <p:spPr>
          <a:xfrm>
            <a:off x="284170" y="6619464"/>
            <a:ext cx="727519" cy="207863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Google Shape;22;p11">
            <a:extLst>
              <a:ext uri="{FF2B5EF4-FFF2-40B4-BE49-F238E27FC236}">
                <a16:creationId xmlns:a16="http://schemas.microsoft.com/office/drawing/2014/main" id="{9BE25DBD-415A-40C6-8911-70AE82534A45}"/>
              </a:ext>
            </a:extLst>
          </p:cNvPr>
          <p:cNvSpPr txBox="1"/>
          <p:nvPr userDrawn="1"/>
        </p:nvSpPr>
        <p:spPr>
          <a:xfrm>
            <a:off x="1511671" y="6538327"/>
            <a:ext cx="9168659" cy="3766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Intellectual content and design copyright © 2022 Unity Schools Partnership (Curriculum structure and principles © Greenfields Education Ltd) </a:t>
            </a:r>
            <a:r>
              <a:rPr lang="en-GB" sz="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Image(s) used under license from Shutterstock.com</a:t>
            </a:r>
            <a:endParaRPr sz="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2320631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60" r:id="rId7"/>
    <p:sldLayoutId id="2147483662" r:id="rId8"/>
    <p:sldLayoutId id="2147483663" r:id="rId9"/>
    <p:sldLayoutId id="2147483656" r:id="rId10"/>
    <p:sldLayoutId id="2147483657" r:id="rId11"/>
    <p:sldLayoutId id="2147483658" r:id="rId12"/>
    <p:sldLayoutId id="2147483659" r:id="rId13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assets.publishing.service.gov.uk/government/uploads/system/uploads/attachment_data/file/239784/English_Appendix_1_-_Spelling.pdf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vimeo.com/720226126/fff4f8c501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.xml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12" Type="http://schemas.microsoft.com/office/2007/relationships/diagramDrawing" Target="../diagrams/drawing2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11" Type="http://schemas.openxmlformats.org/officeDocument/2006/relationships/diagramColors" Target="../diagrams/colors2.xml"/><Relationship Id="rId5" Type="http://schemas.openxmlformats.org/officeDocument/2006/relationships/diagramQuickStyle" Target="../diagrams/quickStyle1.xml"/><Relationship Id="rId10" Type="http://schemas.openxmlformats.org/officeDocument/2006/relationships/diagramQuickStyle" Target="../diagrams/quickStyle2.xml"/><Relationship Id="rId4" Type="http://schemas.openxmlformats.org/officeDocument/2006/relationships/diagramLayout" Target="../diagrams/layout1.xml"/><Relationship Id="rId9" Type="http://schemas.openxmlformats.org/officeDocument/2006/relationships/diagramLayout" Target="../diagrams/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5B0C8B-2275-4E4B-A30E-0F4558B2090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474204" y="2802550"/>
            <a:ext cx="5243593" cy="1080000"/>
          </a:xfrm>
          <a:solidFill>
            <a:srgbClr val="F3E8F8"/>
          </a:solidFill>
          <a:ln w="38100">
            <a:solidFill>
              <a:srgbClr val="6D2D8F"/>
            </a:solidFill>
          </a:ln>
        </p:spPr>
        <p:txBody>
          <a:bodyPr anchor="ctr">
            <a:noAutofit/>
          </a:bodyPr>
          <a:lstStyle/>
          <a:p>
            <a:r>
              <a:rPr lang="en-GB" b="1">
                <a:latin typeface="Sassoon Infant Std" panose="020B0503020103030203" pitchFamily="34" charset="0"/>
              </a:rPr>
              <a:t>CUSP Spelling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6F064BF-5399-45BB-8429-0780C0226FC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683657" y="4592017"/>
            <a:ext cx="8824686" cy="1332000"/>
          </a:xfrm>
          <a:ln w="38100">
            <a:solidFill>
              <a:srgbClr val="6D2D8F"/>
            </a:solidFill>
          </a:ln>
        </p:spPr>
        <p:txBody>
          <a:bodyPr anchor="ctr">
            <a:noAutofit/>
          </a:bodyPr>
          <a:lstStyle/>
          <a:p>
            <a:pPr>
              <a:lnSpc>
                <a:spcPct val="100000"/>
              </a:lnSpc>
              <a:spcAft>
                <a:spcPts val="300"/>
              </a:spcAft>
            </a:pPr>
            <a:r>
              <a:rPr lang="en-GB" b="1" dirty="0">
                <a:latin typeface="Sassoon Infant Std" panose="020B0503020103030203" pitchFamily="34" charset="0"/>
              </a:rPr>
              <a:t>Year 4 Block 6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b="1" dirty="0">
                <a:latin typeface="Sassoon Infant Std"/>
              </a:rPr>
              <a:t>Statutory words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b="1" dirty="0">
                <a:latin typeface="Sassoon Infant Std"/>
              </a:rPr>
              <a:t>REVISITED</a:t>
            </a:r>
            <a:endParaRPr lang="en-GB" b="1" dirty="0">
              <a:latin typeface="Sassoon Infant Std" panose="020B0503020103030203" pitchFamily="34" charset="0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FC19BEBA-8817-4309-A323-845B352DDB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7391" y="998586"/>
            <a:ext cx="4557218" cy="1188000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D2F9382-355B-4770-AFB4-F97B9DAE6D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5F187-0A7A-4C96-B2CA-F959221F3456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62630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B67ADC2A-F3FA-4D32-B089-CFA0C94BC9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5F187-0A7A-4C96-B2CA-F959221F3456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6707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>
            <a:extLst>
              <a:ext uri="{FF2B5EF4-FFF2-40B4-BE49-F238E27FC236}">
                <a16:creationId xmlns:a16="http://schemas.microsoft.com/office/drawing/2014/main" id="{59F8E227-4B0D-49BE-AAC1-162CA1DECC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1338" y="365125"/>
            <a:ext cx="10934618" cy="1325563"/>
          </a:xfrm>
        </p:spPr>
        <p:txBody>
          <a:bodyPr/>
          <a:lstStyle/>
          <a:p>
            <a:r>
              <a:rPr lang="en-GB">
                <a:latin typeface="Sassoon Infant Std" panose="020B0503020103030203" pitchFamily="34" charset="0"/>
              </a:rPr>
              <a:t>Teacher guidance and possible misconceptions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4A528B13-F68F-4DED-B13C-040F55336F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66775" y="1583569"/>
            <a:ext cx="10476000" cy="4351338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spcAft>
                <a:spcPts val="2000"/>
              </a:spcAft>
              <a:buNone/>
            </a:pPr>
            <a:r>
              <a:rPr lang="en-GB" sz="2400" dirty="0">
                <a:latin typeface="Sassoon Infant Std" panose="020B0503020103030203" pitchFamily="34" charset="0"/>
              </a:rPr>
              <a:t>When teaching statutory words, teachers should be aware of the following:</a:t>
            </a:r>
            <a:endParaRPr lang="en-GB" sz="300" dirty="0">
              <a:latin typeface="Sassoon Infant Std" panose="020B0503020103030203" pitchFamily="34" charset="0"/>
            </a:endParaRPr>
          </a:p>
          <a:p>
            <a:pPr>
              <a:lnSpc>
                <a:spcPct val="100000"/>
              </a:lnSpc>
              <a:spcAft>
                <a:spcPts val="2000"/>
              </a:spcAft>
            </a:pPr>
            <a:r>
              <a:rPr lang="en-GB" sz="2400" dirty="0">
                <a:latin typeface="Sassoon Infant Std" panose="020B0503020103030203" pitchFamily="34" charset="0"/>
              </a:rPr>
              <a:t>Some statutory words follow concepts or spelling patterns that are taught during Y3/4.</a:t>
            </a:r>
          </a:p>
          <a:p>
            <a:pPr>
              <a:lnSpc>
                <a:spcPct val="100000"/>
              </a:lnSpc>
              <a:spcAft>
                <a:spcPts val="2000"/>
              </a:spcAft>
            </a:pPr>
            <a:r>
              <a:rPr lang="en-GB" sz="2400" dirty="0">
                <a:latin typeface="Sassoon Infant Std" panose="020B0503020103030203" pitchFamily="34" charset="0"/>
              </a:rPr>
              <a:t>This block does not cover all the Y3/4 statutory words listed in </a:t>
            </a:r>
            <a:r>
              <a:rPr lang="en-GB" sz="2400" dirty="0">
                <a:latin typeface="Sassoon Infant Std" panose="020B0503020103030203" pitchFamily="34" charset="0"/>
                <a:hlinkClick r:id="rId3"/>
              </a:rPr>
              <a:t>Appendix 1</a:t>
            </a:r>
            <a:r>
              <a:rPr lang="en-GB" sz="2400" dirty="0">
                <a:latin typeface="Sassoon Infant Std" panose="020B0503020103030203" pitchFamily="34" charset="0"/>
              </a:rPr>
              <a:t> but these will all be covered in dictation and home learning tasks across the year. Year 3/4 statutory words are also covered in Year 3 Block 9, and in Year 4 Blocks 3 and 12.</a:t>
            </a:r>
          </a:p>
          <a:p>
            <a:pPr>
              <a:lnSpc>
                <a:spcPct val="100000"/>
              </a:lnSpc>
              <a:spcAft>
                <a:spcPts val="2000"/>
              </a:spcAft>
            </a:pPr>
            <a:r>
              <a:rPr lang="en-GB" sz="2400" dirty="0">
                <a:latin typeface="Sassoon Infant Std" panose="020B0503020103030203" pitchFamily="34" charset="0"/>
              </a:rPr>
              <a:t>Statutory words are grouped where possible to allow pupils to make connections.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48BB8227-856C-44BD-A47F-841189D45E3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931725" y="5675388"/>
            <a:ext cx="854231" cy="827112"/>
          </a:xfrm>
          <a:prstGeom prst="rect">
            <a:avLst/>
          </a:prstGeom>
        </p:spPr>
      </p:pic>
      <p:sp>
        <p:nvSpPr>
          <p:cNvPr id="13" name="Slide Number Placeholder 3">
            <a:extLst>
              <a:ext uri="{FF2B5EF4-FFF2-40B4-BE49-F238E27FC236}">
                <a16:creationId xmlns:a16="http://schemas.microsoft.com/office/drawing/2014/main" id="{02DA7672-21CC-4ACD-87A5-5BEB972794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88784" y="6547709"/>
            <a:ext cx="2743200" cy="365125"/>
          </a:xfrm>
        </p:spPr>
        <p:txBody>
          <a:bodyPr/>
          <a:lstStyle/>
          <a:p>
            <a:fld id="{85F5F187-0A7A-4C96-B2CA-F959221F3456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74217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4B2143-5722-4D81-B194-D2927115F7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766219"/>
            <a:ext cx="10515600" cy="1325563"/>
          </a:xfrm>
        </p:spPr>
        <p:txBody>
          <a:bodyPr/>
          <a:lstStyle/>
          <a:p>
            <a:pPr algn="ctr"/>
            <a:r>
              <a:rPr lang="en-GB">
                <a:latin typeface="Sassoon Infant Std" panose="020B0503020103030203" pitchFamily="34" charset="0"/>
              </a:rPr>
              <a:t>Week 1, Session 1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3B02456-5B54-4BBD-90E8-6C81EB05F3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5F187-0A7A-4C96-B2CA-F959221F3456}" type="slidenum">
              <a:rPr lang="en-GB" smtClean="0"/>
              <a:t>4</a:t>
            </a:fld>
            <a:endParaRPr lang="en-GB"/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AAD54FB0-D3F3-4114-A7F1-81452D4CCFE8}"/>
              </a:ext>
            </a:extLst>
          </p:cNvPr>
          <p:cNvSpPr txBox="1">
            <a:spLocks/>
          </p:cNvSpPr>
          <p:nvPr/>
        </p:nvSpPr>
        <p:spPr>
          <a:xfrm>
            <a:off x="710293" y="5665130"/>
            <a:ext cx="10771414" cy="612000"/>
          </a:xfrm>
          <a:prstGeom prst="rect">
            <a:avLst/>
          </a:prstGeom>
          <a:ln w="28575">
            <a:solidFill>
              <a:srgbClr val="6D2D8F"/>
            </a:solidFill>
          </a:ln>
        </p:spPr>
        <p:txBody>
          <a:bodyPr vert="horz" lIns="91440" tIns="45720" rIns="91440" bIns="45720" rtlCol="0" anchor="ctr">
            <a:normAutofit fontScale="925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sz="2900" dirty="0">
                <a:latin typeface="Sassoon Infant Std"/>
              </a:rPr>
              <a:t>Teachers should click </a:t>
            </a:r>
            <a:r>
              <a:rPr lang="en-GB" sz="2900" dirty="0">
                <a:latin typeface="Sassoon Infant Std"/>
                <a:hlinkClick r:id="rId3"/>
              </a:rPr>
              <a:t>here</a:t>
            </a:r>
            <a:r>
              <a:rPr lang="en-GB" sz="2900" dirty="0">
                <a:latin typeface="Sassoon Infant Std"/>
              </a:rPr>
              <a:t> to access a short video explaining this concept.</a:t>
            </a:r>
          </a:p>
        </p:txBody>
      </p:sp>
    </p:spTree>
    <p:extLst>
      <p:ext uri="{BB962C8B-B14F-4D97-AF65-F5344CB8AC3E}">
        <p14:creationId xmlns:p14="http://schemas.microsoft.com/office/powerpoint/2010/main" val="11745118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427B17D7-FA65-4BB8-9D7F-21871A6ADB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79639"/>
            <a:ext cx="10548000" cy="1325563"/>
          </a:xfrm>
        </p:spPr>
        <p:txBody>
          <a:bodyPr>
            <a:noAutofit/>
          </a:bodyPr>
          <a:lstStyle/>
          <a:p>
            <a:r>
              <a:rPr lang="en-GB">
                <a:latin typeface="Sassoon Infant Std" panose="020B0503020103030203" pitchFamily="34" charset="0"/>
              </a:rPr>
              <a:t>Statutory words</a:t>
            </a:r>
          </a:p>
        </p:txBody>
      </p:sp>
      <p:graphicFrame>
        <p:nvGraphicFramePr>
          <p:cNvPr id="9" name="Table 4">
            <a:extLst>
              <a:ext uri="{FF2B5EF4-FFF2-40B4-BE49-F238E27FC236}">
                <a16:creationId xmlns:a16="http://schemas.microsoft.com/office/drawing/2014/main" id="{79AE9C74-E43F-4D9C-A039-35BA44589039}"/>
              </a:ext>
            </a:extLst>
          </p:cNvPr>
          <p:cNvGraphicFramePr>
            <a:graphicFrameLocks noGrp="1" noDrilldown="1" noMove="1" noResize="1"/>
          </p:cNvGraphicFramePr>
          <p:nvPr>
            <p:ph idx="1"/>
            <p:extLst>
              <p:ext uri="{D42A27DB-BD31-4B8C-83A1-F6EECF244321}">
                <p14:modId xmlns:p14="http://schemas.microsoft.com/office/powerpoint/2010/main" val="76670346"/>
              </p:ext>
            </p:extLst>
          </p:nvPr>
        </p:nvGraphicFramePr>
        <p:xfrm>
          <a:off x="949058" y="2406893"/>
          <a:ext cx="5436000" cy="278381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18000">
                  <a:extLst>
                    <a:ext uri="{9D8B030D-6E8A-4147-A177-3AD203B41FA5}">
                      <a16:colId xmlns:a16="http://schemas.microsoft.com/office/drawing/2014/main" val="2038574774"/>
                    </a:ext>
                  </a:extLst>
                </a:gridCol>
                <a:gridCol w="2718000">
                  <a:extLst>
                    <a:ext uri="{9D8B030D-6E8A-4147-A177-3AD203B41FA5}">
                      <a16:colId xmlns:a16="http://schemas.microsoft.com/office/drawing/2014/main" val="1760075132"/>
                    </a:ext>
                  </a:extLst>
                </a:gridCol>
              </a:tblGrid>
              <a:tr h="538603">
                <a:tc gridSpan="2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Sassoon Infant Std" panose="020B0503020103030203" pitchFamily="34" charset="0"/>
                        </a:rPr>
                        <a:t>Words</a:t>
                      </a:r>
                    </a:p>
                  </a:txBody>
                  <a:tcPr anchor="ctr">
                    <a:solidFill>
                      <a:srgbClr val="F3E8F8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2800" b="1"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solidFill>
                      <a:srgbClr val="F3E8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0780958"/>
                  </a:ext>
                </a:extLst>
              </a:tr>
              <a:tr h="561304">
                <a:tc>
                  <a:txBody>
                    <a:bodyPr/>
                    <a:lstStyle/>
                    <a:p>
                      <a:r>
                        <a:rPr lang="en-GB" sz="2800">
                          <a:latin typeface="Sassoon Infant Std" panose="020B0503020103030203" pitchFamily="34" charset="0"/>
                        </a:rPr>
                        <a:t>occasion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>
                          <a:latin typeface="Sassoon Infant Std" panose="020B0503020103030203" pitchFamily="34" charset="0"/>
                        </a:rPr>
                        <a:t>exercise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61219214"/>
                  </a:ext>
                </a:extLst>
              </a:tr>
              <a:tr h="561304">
                <a:tc>
                  <a:txBody>
                    <a:bodyPr/>
                    <a:lstStyle/>
                    <a:p>
                      <a:r>
                        <a:rPr lang="en-GB" sz="2800">
                          <a:latin typeface="Sassoon Infant Std" panose="020B0503020103030203" pitchFamily="34" charset="0"/>
                        </a:rPr>
                        <a:t>naughty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>
                          <a:latin typeface="Sassoon Infant Std" panose="020B0503020103030203" pitchFamily="34" charset="0"/>
                        </a:rPr>
                        <a:t>separate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83269144"/>
                  </a:ext>
                </a:extLst>
              </a:tr>
              <a:tr h="561304">
                <a:tc>
                  <a:txBody>
                    <a:bodyPr/>
                    <a:lstStyle/>
                    <a:p>
                      <a:r>
                        <a:rPr lang="en-GB" sz="2800">
                          <a:latin typeface="Sassoon Infant Std" panose="020B0503020103030203" pitchFamily="34" charset="0"/>
                        </a:rPr>
                        <a:t>reign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2800">
                          <a:latin typeface="Sassoon Infant Std" panose="020B0503020103030203" pitchFamily="34" charset="0"/>
                        </a:rPr>
                        <a:t>knowledgeable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5003533"/>
                  </a:ext>
                </a:extLst>
              </a:tr>
              <a:tr h="56130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>
                          <a:latin typeface="Sassoon Infant Std" panose="020B0503020103030203" pitchFamily="34" charset="0"/>
                        </a:rPr>
                        <a:t>describe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latin typeface="Sassoon Infant Std" panose="020B0503020103030203" pitchFamily="34" charset="0"/>
                        </a:rPr>
                        <a:t>weight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357103933"/>
                  </a:ext>
                </a:extLst>
              </a:tr>
            </a:tbl>
          </a:graphicData>
        </a:graphic>
      </p:graphicFrame>
      <p:sp>
        <p:nvSpPr>
          <p:cNvPr id="10" name="Speech Bubble: Rectangle with Corners Rounded 9">
            <a:extLst>
              <a:ext uri="{FF2B5EF4-FFF2-40B4-BE49-F238E27FC236}">
                <a16:creationId xmlns:a16="http://schemas.microsoft.com/office/drawing/2014/main" id="{26C75ECD-BAD1-47C9-B7EE-1882D3EF8ECB}"/>
              </a:ext>
            </a:extLst>
          </p:cNvPr>
          <p:cNvSpPr/>
          <p:nvPr/>
        </p:nvSpPr>
        <p:spPr>
          <a:xfrm>
            <a:off x="6991087" y="2406893"/>
            <a:ext cx="4284000" cy="2778717"/>
          </a:xfrm>
          <a:prstGeom prst="wedgeRoundRectCallout">
            <a:avLst/>
          </a:prstGeom>
          <a:noFill/>
          <a:ln w="38100">
            <a:solidFill>
              <a:srgbClr val="6D2D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>
                <a:solidFill>
                  <a:schemeClr val="tx1"/>
                </a:solidFill>
                <a:latin typeface="Sassoon Infant Std" panose="020B0503020103030203" pitchFamily="34" charset="0"/>
              </a:rPr>
              <a:t>Can you use each of these words in a sentence?</a:t>
            </a:r>
          </a:p>
          <a:p>
            <a:pPr algn="ctr"/>
            <a:endParaRPr lang="en-GB" sz="2800">
              <a:solidFill>
                <a:schemeClr val="tx1"/>
              </a:solidFill>
              <a:latin typeface="Sassoon Infant Std" panose="020B0503020103030203" pitchFamily="34" charset="0"/>
            </a:endParaRPr>
          </a:p>
          <a:p>
            <a:pPr algn="ctr"/>
            <a:r>
              <a:rPr lang="en-GB" sz="2800">
                <a:solidFill>
                  <a:schemeClr val="tx1"/>
                </a:solidFill>
                <a:latin typeface="Sassoon Infant Std" panose="020B0503020103030203" pitchFamily="34" charset="0"/>
              </a:rPr>
              <a:t>Can you spot a</a:t>
            </a:r>
          </a:p>
          <a:p>
            <a:pPr algn="ctr"/>
            <a:r>
              <a:rPr lang="en-GB" sz="2800">
                <a:solidFill>
                  <a:schemeClr val="tx1"/>
                </a:solidFill>
                <a:latin typeface="Sassoon Infant Std" panose="020B0503020103030203" pitchFamily="34" charset="0"/>
              </a:rPr>
              <a:t>root word / prefix / suffix?</a:t>
            </a:r>
          </a:p>
        </p:txBody>
      </p:sp>
      <p:sp>
        <p:nvSpPr>
          <p:cNvPr id="5" name="Slide Number Placeholder 3">
            <a:extLst>
              <a:ext uri="{FF2B5EF4-FFF2-40B4-BE49-F238E27FC236}">
                <a16:creationId xmlns:a16="http://schemas.microsoft.com/office/drawing/2014/main" id="{C96BCF52-5119-4B7F-865A-9D4336C685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88784" y="6547709"/>
            <a:ext cx="2743200" cy="365125"/>
          </a:xfrm>
        </p:spPr>
        <p:txBody>
          <a:bodyPr/>
          <a:lstStyle/>
          <a:p>
            <a:fld id="{85F5F187-0A7A-4C96-B2CA-F959221F3456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4532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04DF81A7-B057-45EF-9392-0511AA722E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GB">
                <a:latin typeface="Sassoon Infant Std" panose="020B0503020103030203" pitchFamily="34" charset="0"/>
              </a:rPr>
              <a:t>What is the tricky part?</a:t>
            </a:r>
          </a:p>
        </p:txBody>
      </p:sp>
      <p:sp>
        <p:nvSpPr>
          <p:cNvPr id="9" name="Slide Number Placeholder 3">
            <a:extLst>
              <a:ext uri="{FF2B5EF4-FFF2-40B4-BE49-F238E27FC236}">
                <a16:creationId xmlns:a16="http://schemas.microsoft.com/office/drawing/2014/main" id="{BF646AEA-A7F2-4FBF-8BA1-949ED48423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88784" y="6547709"/>
            <a:ext cx="2743200" cy="365125"/>
          </a:xfrm>
        </p:spPr>
        <p:txBody>
          <a:bodyPr/>
          <a:lstStyle/>
          <a:p>
            <a:fld id="{85F5F187-0A7A-4C96-B2CA-F959221F3456}" type="slidenum">
              <a:rPr lang="en-GB" smtClean="0"/>
              <a:t>6</a:t>
            </a:fld>
            <a:endParaRPr lang="en-GB"/>
          </a:p>
        </p:txBody>
      </p:sp>
      <p:sp>
        <p:nvSpPr>
          <p:cNvPr id="10" name="Speech Bubble: Rectangle with Corners Rounded 9">
            <a:extLst>
              <a:ext uri="{FF2B5EF4-FFF2-40B4-BE49-F238E27FC236}">
                <a16:creationId xmlns:a16="http://schemas.microsoft.com/office/drawing/2014/main" id="{A8B5B18D-3AF5-42D2-B270-7969E6463B6C}"/>
              </a:ext>
            </a:extLst>
          </p:cNvPr>
          <p:cNvSpPr/>
          <p:nvPr/>
        </p:nvSpPr>
        <p:spPr>
          <a:xfrm>
            <a:off x="6296025" y="1930983"/>
            <a:ext cx="4968000" cy="3616098"/>
          </a:xfrm>
          <a:prstGeom prst="wedgeRoundRectCallout">
            <a:avLst/>
          </a:prstGeom>
          <a:noFill/>
          <a:ln w="38100">
            <a:solidFill>
              <a:srgbClr val="6D2D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>
                <a:solidFill>
                  <a:schemeClr val="tx1"/>
                </a:solidFill>
                <a:latin typeface="Sassoon Infant Std" panose="020B0503020103030203" pitchFamily="34" charset="0"/>
              </a:rPr>
              <a:t>What can you write / say to help you remember this word?</a:t>
            </a:r>
          </a:p>
          <a:p>
            <a:pPr algn="ctr"/>
            <a:endParaRPr lang="en-GB" sz="2000">
              <a:solidFill>
                <a:schemeClr val="tx1"/>
              </a:solidFill>
              <a:latin typeface="Sassoon Infant Std" panose="020B0503020103030203" pitchFamily="34" charset="0"/>
            </a:endParaRPr>
          </a:p>
          <a:p>
            <a:pPr algn="ctr"/>
            <a:r>
              <a:rPr lang="en-GB" sz="2800">
                <a:solidFill>
                  <a:schemeClr val="tx1"/>
                </a:solidFill>
                <a:latin typeface="Sassoon Infant Std" panose="020B0503020103030203" pitchFamily="34" charset="0"/>
              </a:rPr>
              <a:t>Did you </a:t>
            </a:r>
            <a:r>
              <a:rPr lang="en-GB" sz="2800" u="sng">
                <a:solidFill>
                  <a:schemeClr val="tx1"/>
                </a:solidFill>
                <a:latin typeface="Sassoon Infant Std" panose="020B0503020103030203" pitchFamily="34" charset="0"/>
              </a:rPr>
              <a:t>c</a:t>
            </a:r>
            <a:r>
              <a:rPr lang="en-GB" sz="2800">
                <a:solidFill>
                  <a:schemeClr val="tx1"/>
                </a:solidFill>
                <a:latin typeface="Sassoon Infant Std" panose="020B0503020103030203" pitchFamily="34" charset="0"/>
              </a:rPr>
              <a:t> </a:t>
            </a:r>
            <a:r>
              <a:rPr lang="en-GB" sz="2800" u="sng" err="1">
                <a:solidFill>
                  <a:schemeClr val="tx1"/>
                </a:solidFill>
                <a:latin typeface="Sassoon Infant Std" panose="020B0503020103030203" pitchFamily="34" charset="0"/>
              </a:rPr>
              <a:t>c</a:t>
            </a:r>
            <a:r>
              <a:rPr lang="en-GB" sz="2800">
                <a:solidFill>
                  <a:schemeClr val="tx1"/>
                </a:solidFill>
                <a:latin typeface="Sassoon Infant Std" panose="020B0503020103030203" pitchFamily="34" charset="0"/>
              </a:rPr>
              <a:t> the a</a:t>
            </a:r>
            <a:r>
              <a:rPr lang="en-GB" sz="2800" u="sng">
                <a:solidFill>
                  <a:schemeClr val="tx1"/>
                </a:solidFill>
                <a:latin typeface="Sassoon Infant Std" panose="020B0503020103030203" pitchFamily="34" charset="0"/>
              </a:rPr>
              <a:t>cc</a:t>
            </a:r>
            <a:r>
              <a:rPr lang="en-GB" sz="2800">
                <a:solidFill>
                  <a:schemeClr val="tx1"/>
                </a:solidFill>
                <a:latin typeface="Sassoon Infant Std" panose="020B0503020103030203" pitchFamily="34" charset="0"/>
              </a:rPr>
              <a:t>ident?</a:t>
            </a:r>
            <a:endParaRPr lang="en-GB" sz="2800" u="sng">
              <a:solidFill>
                <a:schemeClr val="tx1"/>
              </a:solidFill>
              <a:latin typeface="Sassoon Infant Std" panose="020B0503020103030203" pitchFamily="34" charset="0"/>
            </a:endParaRPr>
          </a:p>
          <a:p>
            <a:pPr algn="ctr"/>
            <a:endParaRPr lang="en-GB" sz="2000">
              <a:solidFill>
                <a:schemeClr val="tx1"/>
              </a:solidFill>
              <a:highlight>
                <a:srgbClr val="FFFF00"/>
              </a:highlight>
              <a:latin typeface="Sassoon Infant Std" panose="020B0503020103030203" pitchFamily="34" charset="0"/>
            </a:endParaRPr>
          </a:p>
          <a:p>
            <a:pPr algn="ctr"/>
            <a:r>
              <a:rPr lang="en-GB" sz="2800">
                <a:solidFill>
                  <a:schemeClr val="tx1"/>
                </a:solidFill>
                <a:latin typeface="Sassoon Infant Std" panose="020B0503020103030203" pitchFamily="34" charset="0"/>
              </a:rPr>
              <a:t>the </a:t>
            </a:r>
            <a:r>
              <a:rPr lang="en-GB" sz="2800" u="sng">
                <a:solidFill>
                  <a:schemeClr val="tx1"/>
                </a:solidFill>
                <a:latin typeface="Sassoon Infant Std" panose="020B0503020103030203" pitchFamily="34" charset="0"/>
              </a:rPr>
              <a:t>edge</a:t>
            </a:r>
            <a:r>
              <a:rPr lang="en-GB" sz="2800">
                <a:solidFill>
                  <a:schemeClr val="tx1"/>
                </a:solidFill>
                <a:latin typeface="Sassoon Infant Std" panose="020B0503020103030203" pitchFamily="34" charset="0"/>
              </a:rPr>
              <a:t> of </a:t>
            </a:r>
            <a:r>
              <a:rPr lang="en-GB" sz="2800" u="sng">
                <a:solidFill>
                  <a:schemeClr val="tx1"/>
                </a:solidFill>
                <a:latin typeface="Sassoon Infant Std" panose="020B0503020103030203" pitchFamily="34" charset="0"/>
              </a:rPr>
              <a:t>k</a:t>
            </a:r>
            <a:r>
              <a:rPr lang="en-GB" sz="2800">
                <a:solidFill>
                  <a:schemeClr val="tx1"/>
                </a:solidFill>
                <a:latin typeface="Sassoon Infant Std" panose="020B0503020103030203" pitchFamily="34" charset="0"/>
              </a:rPr>
              <a:t>now - l</a:t>
            </a:r>
            <a:r>
              <a:rPr lang="en-GB" sz="2800" u="sng">
                <a:solidFill>
                  <a:schemeClr val="tx1"/>
                </a:solidFill>
                <a:latin typeface="Sassoon Infant Std" panose="020B0503020103030203" pitchFamily="34" charset="0"/>
              </a:rPr>
              <a:t>edge</a:t>
            </a:r>
          </a:p>
          <a:p>
            <a:pPr algn="ctr"/>
            <a:endParaRPr lang="en-GB" sz="2000">
              <a:solidFill>
                <a:schemeClr val="tx1"/>
              </a:solidFill>
              <a:highlight>
                <a:srgbClr val="FFFF00"/>
              </a:highlight>
              <a:latin typeface="Sassoon Infant Std" panose="020B0503020103030203" pitchFamily="34" charset="0"/>
            </a:endParaRPr>
          </a:p>
          <a:p>
            <a:pPr algn="ctr"/>
            <a:r>
              <a:rPr lang="en-GB" sz="2800">
                <a:solidFill>
                  <a:schemeClr val="tx1"/>
                </a:solidFill>
                <a:latin typeface="Sassoon Infant Std" panose="020B0503020103030203" pitchFamily="34" charset="0"/>
              </a:rPr>
              <a:t>or - din - </a:t>
            </a:r>
            <a:r>
              <a:rPr lang="en-GB" sz="2800" err="1">
                <a:solidFill>
                  <a:schemeClr val="tx1"/>
                </a:solidFill>
                <a:latin typeface="Sassoon Infant Std" panose="020B0503020103030203" pitchFamily="34" charset="0"/>
              </a:rPr>
              <a:t>ary</a:t>
            </a:r>
            <a:endParaRPr lang="en-GB" sz="2800">
              <a:solidFill>
                <a:schemeClr val="tx1"/>
              </a:solidFill>
              <a:latin typeface="Sassoon Infant Std" panose="020B0503020103030203" pitchFamily="34" charset="0"/>
            </a:endParaRPr>
          </a:p>
        </p:txBody>
      </p:sp>
      <p:graphicFrame>
        <p:nvGraphicFramePr>
          <p:cNvPr id="11" name="Table 4">
            <a:extLst>
              <a:ext uri="{FF2B5EF4-FFF2-40B4-BE49-F238E27FC236}">
                <a16:creationId xmlns:a16="http://schemas.microsoft.com/office/drawing/2014/main" id="{3F261065-FCD6-4A91-B70F-6807564DA999}"/>
              </a:ext>
            </a:extLst>
          </p:cNvPr>
          <p:cNvGraphicFramePr>
            <a:graphicFrameLocks noGrp="1" noDrilldown="1" noMove="1" noResize="1"/>
          </p:cNvGraphicFramePr>
          <p:nvPr>
            <p:extLst>
              <p:ext uri="{D42A27DB-BD31-4B8C-83A1-F6EECF244321}">
                <p14:modId xmlns:p14="http://schemas.microsoft.com/office/powerpoint/2010/main" val="1641995478"/>
              </p:ext>
            </p:extLst>
          </p:nvPr>
        </p:nvGraphicFramePr>
        <p:xfrm>
          <a:off x="957177" y="2139173"/>
          <a:ext cx="4788000" cy="314992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394000">
                  <a:extLst>
                    <a:ext uri="{9D8B030D-6E8A-4147-A177-3AD203B41FA5}">
                      <a16:colId xmlns:a16="http://schemas.microsoft.com/office/drawing/2014/main" val="2038574774"/>
                    </a:ext>
                  </a:extLst>
                </a:gridCol>
                <a:gridCol w="2394000">
                  <a:extLst>
                    <a:ext uri="{9D8B030D-6E8A-4147-A177-3AD203B41FA5}">
                      <a16:colId xmlns:a16="http://schemas.microsoft.com/office/drawing/2014/main" val="1760075132"/>
                    </a:ext>
                  </a:extLst>
                </a:gridCol>
              </a:tblGrid>
              <a:tr h="609435">
                <a:tc gridSpan="2">
                  <a:txBody>
                    <a:bodyPr/>
                    <a:lstStyle/>
                    <a:p>
                      <a:pPr algn="ctr"/>
                      <a:r>
                        <a:rPr lang="en-GB" sz="2800" b="1">
                          <a:latin typeface="Sassoon Infant Std" panose="020B0503020103030203" pitchFamily="34" charset="0"/>
                        </a:rPr>
                        <a:t>Words</a:t>
                      </a:r>
                    </a:p>
                  </a:txBody>
                  <a:tcPr anchor="ctr">
                    <a:solidFill>
                      <a:srgbClr val="F3E8F8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2800" b="1"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solidFill>
                      <a:srgbClr val="F3E8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0780958"/>
                  </a:ext>
                </a:extLst>
              </a:tr>
              <a:tr h="635122">
                <a:tc>
                  <a:txBody>
                    <a:bodyPr/>
                    <a:lstStyle/>
                    <a:p>
                      <a:r>
                        <a:rPr lang="en-GB" sz="2800">
                          <a:latin typeface="Sassoon Infant Std" panose="020B0503020103030203" pitchFamily="34" charset="0"/>
                        </a:rPr>
                        <a:t>accident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>
                          <a:latin typeface="Sassoon Infant Std" panose="020B0503020103030203" pitchFamily="34" charset="0"/>
                        </a:rPr>
                        <a:t>ordinary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61219214"/>
                  </a:ext>
                </a:extLst>
              </a:tr>
              <a:tr h="635122">
                <a:tc>
                  <a:txBody>
                    <a:bodyPr/>
                    <a:lstStyle/>
                    <a:p>
                      <a:r>
                        <a:rPr lang="en-GB" sz="2800">
                          <a:latin typeface="Sassoon Infant Std" panose="020B0503020103030203" pitchFamily="34" charset="0"/>
                        </a:rPr>
                        <a:t>probably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2800">
                          <a:latin typeface="Sassoon Infant Std" panose="020B0503020103030203" pitchFamily="34" charset="0"/>
                        </a:rPr>
                        <a:t>occasionally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83269144"/>
                  </a:ext>
                </a:extLst>
              </a:tr>
              <a:tr h="635122">
                <a:tc>
                  <a:txBody>
                    <a:bodyPr/>
                    <a:lstStyle/>
                    <a:p>
                      <a:r>
                        <a:rPr lang="en-GB" sz="2800" dirty="0">
                          <a:latin typeface="Sassoon Infant Std" panose="020B0503020103030203" pitchFamily="34" charset="0"/>
                        </a:rPr>
                        <a:t>arrive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>
                          <a:latin typeface="Sassoon Infant Std" panose="020B0503020103030203" pitchFamily="34" charset="0"/>
                        </a:rPr>
                        <a:t>eight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5003533"/>
                  </a:ext>
                </a:extLst>
              </a:tr>
              <a:tr h="63512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>
                          <a:latin typeface="Sassoon Infant Std" panose="020B0503020103030203" pitchFamily="34" charset="0"/>
                        </a:rPr>
                        <a:t>knowledge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2800" dirty="0">
                          <a:latin typeface="Sassoon Infant Std" panose="020B0503020103030203" pitchFamily="34" charset="0"/>
                        </a:rPr>
                        <a:t>caught</a:t>
                      </a:r>
                      <a:endParaRPr lang="en-GB" dirty="0">
                        <a:latin typeface="Sassoon Infant Std" panose="020B0503020103030203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35710393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298242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F8D1735-7975-452C-A6DD-9C0F02740C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5F187-0A7A-4C96-B2CA-F959221F3456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80952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784000-D6E6-4B70-9E78-3E3AE7A837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latin typeface="Sassoon Infant Std" panose="020B0503020103030203" pitchFamily="34" charset="0"/>
              </a:rPr>
              <a:t>Speed Spell words</a:t>
            </a:r>
          </a:p>
        </p:txBody>
      </p:sp>
      <p:pic>
        <p:nvPicPr>
          <p:cNvPr id="9" name="Graphic 8" descr="Stopwatch">
            <a:extLst>
              <a:ext uri="{FF2B5EF4-FFF2-40B4-BE49-F238E27FC236}">
                <a16:creationId xmlns:a16="http://schemas.microsoft.com/office/drawing/2014/main" id="{D0A5474E-2EE1-4F8B-8418-749BC921744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240016" y="365125"/>
            <a:ext cx="1549078" cy="1549078"/>
          </a:xfrm>
          <a:prstGeom prst="rect">
            <a:avLst/>
          </a:prstGeom>
        </p:spPr>
      </p:pic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A3655DB-80EF-4F20-9236-77533F781E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5F187-0A7A-4C96-B2CA-F959221F3456}" type="slidenum">
              <a:rPr lang="en-GB" smtClean="0"/>
              <a:t>8</a:t>
            </a:fld>
            <a:endParaRPr lang="en-GB"/>
          </a:p>
        </p:txBody>
      </p:sp>
      <p:graphicFrame>
        <p:nvGraphicFramePr>
          <p:cNvPr id="5" name="Table 5">
            <a:extLst>
              <a:ext uri="{FF2B5EF4-FFF2-40B4-BE49-F238E27FC236}">
                <a16:creationId xmlns:a16="http://schemas.microsoft.com/office/drawing/2014/main" id="{88EB1B6F-2862-472D-B4C4-E744FF861857}"/>
              </a:ext>
            </a:extLst>
          </p:cNvPr>
          <p:cNvGraphicFramePr>
            <a:graphicFrameLocks noGrp="1" noDrilldown="1" noMove="1" noResize="1"/>
          </p:cNvGraphicFramePr>
          <p:nvPr>
            <p:extLst>
              <p:ext uri="{D42A27DB-BD31-4B8C-83A1-F6EECF244321}">
                <p14:modId xmlns:p14="http://schemas.microsoft.com/office/powerpoint/2010/main" val="398871112"/>
              </p:ext>
            </p:extLst>
          </p:nvPr>
        </p:nvGraphicFramePr>
        <p:xfrm>
          <a:off x="838200" y="2217694"/>
          <a:ext cx="10642680" cy="40291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71340">
                  <a:extLst>
                    <a:ext uri="{9D8B030D-6E8A-4147-A177-3AD203B41FA5}">
                      <a16:colId xmlns:a16="http://schemas.microsoft.com/office/drawing/2014/main" val="3578940219"/>
                    </a:ext>
                  </a:extLst>
                </a:gridCol>
                <a:gridCol w="2052000">
                  <a:extLst>
                    <a:ext uri="{9D8B030D-6E8A-4147-A177-3AD203B41FA5}">
                      <a16:colId xmlns:a16="http://schemas.microsoft.com/office/drawing/2014/main" val="33296537"/>
                    </a:ext>
                  </a:extLst>
                </a:gridCol>
                <a:gridCol w="2171340">
                  <a:extLst>
                    <a:ext uri="{9D8B030D-6E8A-4147-A177-3AD203B41FA5}">
                      <a16:colId xmlns:a16="http://schemas.microsoft.com/office/drawing/2014/main" val="1512972673"/>
                    </a:ext>
                  </a:extLst>
                </a:gridCol>
                <a:gridCol w="2304000">
                  <a:extLst>
                    <a:ext uri="{9D8B030D-6E8A-4147-A177-3AD203B41FA5}">
                      <a16:colId xmlns:a16="http://schemas.microsoft.com/office/drawing/2014/main" val="2911732031"/>
                    </a:ext>
                  </a:extLst>
                </a:gridCol>
                <a:gridCol w="1944000">
                  <a:extLst>
                    <a:ext uri="{9D8B030D-6E8A-4147-A177-3AD203B41FA5}">
                      <a16:colId xmlns:a16="http://schemas.microsoft.com/office/drawing/2014/main" val="2566300530"/>
                    </a:ext>
                  </a:extLst>
                </a:gridCol>
              </a:tblGrid>
              <a:tr h="805820">
                <a:tc>
                  <a:txBody>
                    <a:bodyPr/>
                    <a:lstStyle/>
                    <a:p>
                      <a:r>
                        <a:rPr lang="en-GB" sz="2800" b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probably</a:t>
                      </a: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800" b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naughty</a:t>
                      </a: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800" b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describe</a:t>
                      </a: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800" b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extreme</a:t>
                      </a: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800" b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reign</a:t>
                      </a: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89408307"/>
                  </a:ext>
                </a:extLst>
              </a:tr>
              <a:tr h="805820">
                <a:tc>
                  <a:txBody>
                    <a:bodyPr/>
                    <a:lstStyle/>
                    <a:p>
                      <a:r>
                        <a:rPr lang="en-GB" sz="280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arrive</a:t>
                      </a: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80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weight</a:t>
                      </a: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important</a:t>
                      </a: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800" dirty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accidentally</a:t>
                      </a: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80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surprise</a:t>
                      </a: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99263579"/>
                  </a:ext>
                </a:extLst>
              </a:tr>
              <a:tr h="805820">
                <a:tc>
                  <a:txBody>
                    <a:bodyPr/>
                    <a:lstStyle/>
                    <a:p>
                      <a:r>
                        <a:rPr lang="en-GB" sz="280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accident</a:t>
                      </a: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800" dirty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exercise</a:t>
                      </a: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80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library</a:t>
                      </a: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80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eighth</a:t>
                      </a: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occasionally</a:t>
                      </a: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55992211"/>
                  </a:ext>
                </a:extLst>
              </a:tr>
              <a:tr h="805820">
                <a:tc>
                  <a:txBody>
                    <a:bodyPr/>
                    <a:lstStyle/>
                    <a:p>
                      <a:r>
                        <a:rPr lang="en-GB" sz="280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eight</a:t>
                      </a: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80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separate</a:t>
                      </a: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80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caught</a:t>
                      </a: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80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complete</a:t>
                      </a: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80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ordinary</a:t>
                      </a: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98377124"/>
                  </a:ext>
                </a:extLst>
              </a:tr>
              <a:tr h="805820">
                <a:tc>
                  <a:txBody>
                    <a:bodyPr/>
                    <a:lstStyle/>
                    <a:p>
                      <a:r>
                        <a:rPr lang="en-GB" sz="2800" dirty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knowledge</a:t>
                      </a: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80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decide</a:t>
                      </a: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80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occasion</a:t>
                      </a: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80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forwards</a:t>
                      </a: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800" dirty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height</a:t>
                      </a: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2680039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698791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4B2143-5722-4D81-B194-D2927115F7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766219"/>
            <a:ext cx="10515600" cy="1325563"/>
          </a:xfrm>
        </p:spPr>
        <p:txBody>
          <a:bodyPr/>
          <a:lstStyle/>
          <a:p>
            <a:pPr algn="ctr"/>
            <a:r>
              <a:rPr lang="en-GB">
                <a:latin typeface="Sassoon Infant Std" panose="020B0503020103030203" pitchFamily="34" charset="0"/>
              </a:rPr>
              <a:t>Week 1, Session 2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AE674EE-8B44-4DAB-B80F-238081EECD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5F187-0A7A-4C96-B2CA-F959221F3456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686861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5DE3B568-0FF0-4D7A-8588-EA6B1C14C8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04" y="365125"/>
            <a:ext cx="10515600" cy="1325563"/>
          </a:xfrm>
        </p:spPr>
        <p:txBody>
          <a:bodyPr/>
          <a:lstStyle/>
          <a:p>
            <a:r>
              <a:rPr lang="en-GB">
                <a:latin typeface="Sassoon Infant Std" panose="020B0503020103030203" pitchFamily="34" charset="0"/>
              </a:rPr>
              <a:t>Revisit – statutory words</a:t>
            </a:r>
          </a:p>
        </p:txBody>
      </p:sp>
      <p:sp>
        <p:nvSpPr>
          <p:cNvPr id="10" name="Speech Bubble: Rectangle with Corners Rounded 9">
            <a:extLst>
              <a:ext uri="{FF2B5EF4-FFF2-40B4-BE49-F238E27FC236}">
                <a16:creationId xmlns:a16="http://schemas.microsoft.com/office/drawing/2014/main" id="{C7A6FB2F-44FA-43C4-9019-E4871C84DC46}"/>
              </a:ext>
            </a:extLst>
          </p:cNvPr>
          <p:cNvSpPr/>
          <p:nvPr/>
        </p:nvSpPr>
        <p:spPr>
          <a:xfrm>
            <a:off x="6837532" y="2401791"/>
            <a:ext cx="4500000" cy="2793630"/>
          </a:xfrm>
          <a:prstGeom prst="wedgeRoundRectCallout">
            <a:avLst/>
          </a:prstGeom>
          <a:noFill/>
          <a:ln w="38100">
            <a:solidFill>
              <a:srgbClr val="6D2D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>
                <a:solidFill>
                  <a:schemeClr val="tx1"/>
                </a:solidFill>
                <a:latin typeface="Sassoon Infant Std" panose="020B0503020103030203" pitchFamily="34" charset="0"/>
              </a:rPr>
              <a:t>What were the tricky parts?</a:t>
            </a:r>
          </a:p>
          <a:p>
            <a:pPr algn="ctr"/>
            <a:endParaRPr lang="en-GB" sz="3600">
              <a:solidFill>
                <a:schemeClr val="tx1"/>
              </a:solidFill>
              <a:latin typeface="Sassoon Infant Std" panose="020B0503020103030203" pitchFamily="34" charset="0"/>
            </a:endParaRPr>
          </a:p>
          <a:p>
            <a:pPr algn="ctr"/>
            <a:r>
              <a:rPr lang="en-GB" sz="2800">
                <a:solidFill>
                  <a:schemeClr val="tx1"/>
                </a:solidFill>
                <a:latin typeface="Sassoon Infant Std" panose="020B0503020103030203" pitchFamily="34" charset="0"/>
              </a:rPr>
              <a:t>What clues did you use?</a:t>
            </a:r>
          </a:p>
        </p:txBody>
      </p:sp>
      <p:graphicFrame>
        <p:nvGraphicFramePr>
          <p:cNvPr id="11" name="Table 4">
            <a:extLst>
              <a:ext uri="{FF2B5EF4-FFF2-40B4-BE49-F238E27FC236}">
                <a16:creationId xmlns:a16="http://schemas.microsoft.com/office/drawing/2014/main" id="{42353A61-E063-4299-A876-4E9485E60024}"/>
              </a:ext>
            </a:extLst>
          </p:cNvPr>
          <p:cNvGraphicFramePr>
            <a:graphicFrameLocks noGrp="1" noDrilldown="1" noMove="1" noResize="1"/>
          </p:cNvGraphicFramePr>
          <p:nvPr>
            <p:extLst>
              <p:ext uri="{D42A27DB-BD31-4B8C-83A1-F6EECF244321}">
                <p14:modId xmlns:p14="http://schemas.microsoft.com/office/powerpoint/2010/main" val="254927319"/>
              </p:ext>
            </p:extLst>
          </p:nvPr>
        </p:nvGraphicFramePr>
        <p:xfrm>
          <a:off x="947652" y="2401791"/>
          <a:ext cx="5364000" cy="278381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682000">
                  <a:extLst>
                    <a:ext uri="{9D8B030D-6E8A-4147-A177-3AD203B41FA5}">
                      <a16:colId xmlns:a16="http://schemas.microsoft.com/office/drawing/2014/main" val="2038574774"/>
                    </a:ext>
                  </a:extLst>
                </a:gridCol>
                <a:gridCol w="2682000">
                  <a:extLst>
                    <a:ext uri="{9D8B030D-6E8A-4147-A177-3AD203B41FA5}">
                      <a16:colId xmlns:a16="http://schemas.microsoft.com/office/drawing/2014/main" val="1760075132"/>
                    </a:ext>
                  </a:extLst>
                </a:gridCol>
              </a:tblGrid>
              <a:tr h="538603">
                <a:tc gridSpan="2">
                  <a:txBody>
                    <a:bodyPr/>
                    <a:lstStyle/>
                    <a:p>
                      <a:pPr algn="ctr"/>
                      <a:r>
                        <a:rPr lang="en-GB" sz="2800" b="1">
                          <a:latin typeface="Sassoon Infant Std" panose="020B0503020103030203" pitchFamily="34" charset="0"/>
                        </a:rPr>
                        <a:t>Words</a:t>
                      </a:r>
                    </a:p>
                  </a:txBody>
                  <a:tcPr anchor="ctr">
                    <a:solidFill>
                      <a:srgbClr val="F3E8F8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2800" b="1"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solidFill>
                      <a:srgbClr val="F3E8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0780958"/>
                  </a:ext>
                </a:extLst>
              </a:tr>
              <a:tr h="561304">
                <a:tc>
                  <a:txBody>
                    <a:bodyPr/>
                    <a:lstStyle/>
                    <a:p>
                      <a:r>
                        <a:rPr lang="en-GB" sz="2800">
                          <a:latin typeface="Sassoon Infant Std" panose="020B0503020103030203" pitchFamily="34" charset="0"/>
                        </a:rPr>
                        <a:t>accident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>
                          <a:latin typeface="Sassoon Infant Std" panose="020B0503020103030203" pitchFamily="34" charset="0"/>
                        </a:rPr>
                        <a:t>ordinary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61219214"/>
                  </a:ext>
                </a:extLst>
              </a:tr>
              <a:tr h="561304">
                <a:tc>
                  <a:txBody>
                    <a:bodyPr/>
                    <a:lstStyle/>
                    <a:p>
                      <a:r>
                        <a:rPr lang="en-GB" sz="2800">
                          <a:latin typeface="Sassoon Infant Std" panose="020B0503020103030203" pitchFamily="34" charset="0"/>
                        </a:rPr>
                        <a:t>probably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2800">
                          <a:latin typeface="Sassoon Infant Std" panose="020B0503020103030203" pitchFamily="34" charset="0"/>
                        </a:rPr>
                        <a:t>occasionally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83269144"/>
                  </a:ext>
                </a:extLst>
              </a:tr>
              <a:tr h="561304">
                <a:tc>
                  <a:txBody>
                    <a:bodyPr/>
                    <a:lstStyle/>
                    <a:p>
                      <a:r>
                        <a:rPr lang="en-GB" sz="2800">
                          <a:latin typeface="Sassoon Infant Std" panose="020B0503020103030203" pitchFamily="34" charset="0"/>
                        </a:rPr>
                        <a:t>arrive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>
                          <a:latin typeface="Sassoon Infant Std" panose="020B0503020103030203" pitchFamily="34" charset="0"/>
                        </a:rPr>
                        <a:t>eight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5003533"/>
                  </a:ext>
                </a:extLst>
              </a:tr>
              <a:tr h="56130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latin typeface="Sassoon Infant Std" panose="020B0503020103030203" pitchFamily="34" charset="0"/>
                        </a:rPr>
                        <a:t>knowledge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2800" dirty="0">
                          <a:latin typeface="Sassoon Infant Std" panose="020B0503020103030203" pitchFamily="34" charset="0"/>
                        </a:rPr>
                        <a:t>caught</a:t>
                      </a:r>
                      <a:endParaRPr lang="en-GB" dirty="0">
                        <a:latin typeface="Sassoon Infant Std" panose="020B0503020103030203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357103933"/>
                  </a:ext>
                </a:extLst>
              </a:tr>
            </a:tbl>
          </a:graphicData>
        </a:graphic>
      </p:graphicFrame>
      <p:sp>
        <p:nvSpPr>
          <p:cNvPr id="5" name="Slide Number Placeholder 3">
            <a:extLst>
              <a:ext uri="{FF2B5EF4-FFF2-40B4-BE49-F238E27FC236}">
                <a16:creationId xmlns:a16="http://schemas.microsoft.com/office/drawing/2014/main" id="{A5EF6ED7-2904-448D-9F61-E85C78B1F3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88784" y="6547709"/>
            <a:ext cx="2743200" cy="365125"/>
          </a:xfrm>
        </p:spPr>
        <p:txBody>
          <a:bodyPr/>
          <a:lstStyle/>
          <a:p>
            <a:fld id="{85F5F187-0A7A-4C96-B2CA-F959221F3456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767440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D55A24-7C7D-48C2-913B-267FEFD36B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04" y="365125"/>
            <a:ext cx="10515600" cy="1325563"/>
          </a:xfrm>
        </p:spPr>
        <p:txBody>
          <a:bodyPr/>
          <a:lstStyle/>
          <a:p>
            <a:r>
              <a:rPr lang="en-GB">
                <a:latin typeface="Sassoon Infant Std" panose="020B0503020103030203" pitchFamily="34" charset="0"/>
              </a:rPr>
              <a:t>Dictation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F347C5FD-5095-44F3-93B7-FD202EC261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532238"/>
            <a:ext cx="10982325" cy="1010938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GB" sz="2900" dirty="0">
                <a:latin typeface="Sassoon Infant Std" panose="020B0503020103030203" pitchFamily="34" charset="0"/>
              </a:rPr>
              <a:t>Listen to each sentence and write it down, concentrating on the tricky parts in each of the focus words. Punctuate your sentences correctly.</a:t>
            </a:r>
          </a:p>
          <a:p>
            <a:pPr marL="0" indent="0">
              <a:lnSpc>
                <a:spcPct val="100000"/>
              </a:lnSpc>
              <a:spcBef>
                <a:spcPts val="400"/>
              </a:spcBef>
              <a:buNone/>
            </a:pPr>
            <a:endParaRPr lang="en-GB" dirty="0">
              <a:latin typeface="Sassoon Infant Std" panose="020B0503020103030203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45F08DF-85A5-41A7-811D-4A4CAE93AD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5F187-0A7A-4C96-B2CA-F959221F3456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571440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3">
            <a:extLst>
              <a:ext uri="{FF2B5EF4-FFF2-40B4-BE49-F238E27FC236}">
                <a16:creationId xmlns:a16="http://schemas.microsoft.com/office/drawing/2014/main" id="{628DAE7B-26CD-4770-8A51-6969F41F842F}"/>
              </a:ext>
            </a:extLst>
          </p:cNvPr>
          <p:cNvGraphicFramePr>
            <a:graphicFrameLocks noGrp="1" noDrilldown="1" noMove="1" noResize="1"/>
          </p:cNvGraphicFramePr>
          <p:nvPr>
            <p:extLst>
              <p:ext uri="{D42A27DB-BD31-4B8C-83A1-F6EECF244321}">
                <p14:modId xmlns:p14="http://schemas.microsoft.com/office/powerpoint/2010/main" val="309002532"/>
              </p:ext>
            </p:extLst>
          </p:nvPr>
        </p:nvGraphicFramePr>
        <p:xfrm>
          <a:off x="838634" y="2265061"/>
          <a:ext cx="10623400" cy="417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23400">
                  <a:extLst>
                    <a:ext uri="{9D8B030D-6E8A-4147-A177-3AD203B41FA5}">
                      <a16:colId xmlns:a16="http://schemas.microsoft.com/office/drawing/2014/main" val="1673712522"/>
                    </a:ext>
                  </a:extLst>
                </a:gridCol>
                <a:gridCol w="7200000">
                  <a:extLst>
                    <a:ext uri="{9D8B030D-6E8A-4147-A177-3AD203B41FA5}">
                      <a16:colId xmlns:a16="http://schemas.microsoft.com/office/drawing/2014/main" val="1164738538"/>
                    </a:ext>
                  </a:extLst>
                </a:gridCol>
              </a:tblGrid>
              <a:tr h="1044000"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Sentence 1</a:t>
                      </a: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9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Sassoon Infant Std" panose="020B0503020103030203" pitchFamily="34" charset="0"/>
                          <a:ea typeface="+mn-ea"/>
                          <a:cs typeface="+mn-cs"/>
                        </a:rPr>
                        <a:t>He checked the </a:t>
                      </a:r>
                      <a:r>
                        <a:rPr lang="en-GB" sz="2800" b="0" i="0" u="sng" strike="noStrike" kern="1200" dirty="0">
                          <a:solidFill>
                            <a:schemeClr val="tx1"/>
                          </a:solidFill>
                          <a:effectLst/>
                          <a:latin typeface="Sassoon Infant Std" panose="020B0503020103030203" pitchFamily="34" charset="0"/>
                          <a:ea typeface="+mn-ea"/>
                          <a:cs typeface="+mn-cs"/>
                        </a:rPr>
                        <a:t>weight</a:t>
                      </a:r>
                      <a:r>
                        <a:rPr lang="en-GB" sz="28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Sassoon Infant Std" panose="020B0503020103030203" pitchFamily="34" charset="0"/>
                          <a:ea typeface="+mn-ea"/>
                          <a:cs typeface="+mn-cs"/>
                        </a:rPr>
                        <a:t> of the fruit but he’ll </a:t>
                      </a:r>
                      <a:r>
                        <a:rPr lang="en-GB" sz="2800" b="0" i="0" u="sng" strike="noStrike" kern="1200" dirty="0">
                          <a:solidFill>
                            <a:schemeClr val="tx1"/>
                          </a:solidFill>
                          <a:effectLst/>
                          <a:latin typeface="Sassoon Infant Std" panose="020B0503020103030203" pitchFamily="34" charset="0"/>
                          <a:ea typeface="+mn-ea"/>
                          <a:cs typeface="+mn-cs"/>
                        </a:rPr>
                        <a:t>probably</a:t>
                      </a:r>
                      <a:r>
                        <a:rPr lang="en-GB" sz="28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Sassoon Infant Std" panose="020B0503020103030203" pitchFamily="34" charset="0"/>
                          <a:ea typeface="+mn-ea"/>
                          <a:cs typeface="+mn-cs"/>
                        </a:rPr>
                        <a:t> still have overpaid.</a:t>
                      </a: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41586849"/>
                  </a:ext>
                </a:extLst>
              </a:tr>
              <a:tr h="10440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Sentence 2</a:t>
                      </a: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9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Sassoon Infant Std" panose="020B0503020103030203" pitchFamily="34" charset="0"/>
                          <a:ea typeface="+mn-ea"/>
                          <a:cs typeface="+mn-cs"/>
                        </a:rPr>
                        <a:t>I thought it was </a:t>
                      </a:r>
                      <a:r>
                        <a:rPr lang="en-GB" sz="2800" b="0" i="0" u="sng" strike="noStrike" kern="1200" dirty="0">
                          <a:solidFill>
                            <a:schemeClr val="tx1"/>
                          </a:solidFill>
                          <a:effectLst/>
                          <a:latin typeface="Sassoon Infant Std" panose="020B0503020103030203" pitchFamily="34" charset="0"/>
                          <a:ea typeface="+mn-ea"/>
                          <a:cs typeface="+mn-cs"/>
                        </a:rPr>
                        <a:t>extreme</a:t>
                      </a:r>
                      <a:r>
                        <a:rPr lang="en-GB" sz="28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Sassoon Infant Std" panose="020B0503020103030203" pitchFamily="34" charset="0"/>
                          <a:ea typeface="+mn-ea"/>
                          <a:cs typeface="+mn-cs"/>
                        </a:rPr>
                        <a:t> to have fallen over for the </a:t>
                      </a:r>
                      <a:r>
                        <a:rPr lang="en-GB" sz="2800" b="0" i="0" u="sng" strike="noStrike" kern="1200" dirty="0">
                          <a:solidFill>
                            <a:schemeClr val="tx1"/>
                          </a:solidFill>
                          <a:effectLst/>
                          <a:latin typeface="Sassoon Infant Std" panose="020B0503020103030203" pitchFamily="34" charset="0"/>
                          <a:ea typeface="+mn-ea"/>
                          <a:cs typeface="+mn-cs"/>
                        </a:rPr>
                        <a:t>eighth</a:t>
                      </a:r>
                      <a:r>
                        <a:rPr lang="en-GB" sz="28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Sassoon Infant Std" panose="020B0503020103030203" pitchFamily="34" charset="0"/>
                          <a:ea typeface="+mn-ea"/>
                          <a:cs typeface="+mn-cs"/>
                        </a:rPr>
                        <a:t> time!</a:t>
                      </a: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27910334"/>
                  </a:ext>
                </a:extLst>
              </a:tr>
              <a:tr h="10440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Sentence 3</a:t>
                      </a: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 eaLnBrk="1" fontAlgn="auto" latinLnBrk="0" hangingPunct="1">
                        <a:lnSpc>
                          <a:spcPct val="9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28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Sassoon Infant Std"/>
                          <a:ea typeface="+mn-ea"/>
                          <a:cs typeface="+mn-cs"/>
                        </a:rPr>
                        <a:t>I </a:t>
                      </a:r>
                      <a:r>
                        <a:rPr lang="en-GB" sz="28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Sassoon Infant Std"/>
                        </a:rPr>
                        <a:t>simply </a:t>
                      </a:r>
                      <a:r>
                        <a:rPr lang="en-GB" sz="28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Sassoon Infant Std"/>
                          <a:ea typeface="+mn-ea"/>
                          <a:cs typeface="+mn-cs"/>
                        </a:rPr>
                        <a:t>had no </a:t>
                      </a:r>
                      <a:r>
                        <a:rPr lang="en-GB" sz="2800" b="0" i="0" u="sng" strike="noStrike" kern="1200" dirty="0">
                          <a:solidFill>
                            <a:schemeClr val="tx1"/>
                          </a:solidFill>
                          <a:effectLst/>
                          <a:latin typeface="Sassoon Infant Std"/>
                          <a:ea typeface="+mn-ea"/>
                          <a:cs typeface="+mn-cs"/>
                        </a:rPr>
                        <a:t>knowledge</a:t>
                      </a:r>
                      <a:r>
                        <a:rPr lang="en-GB" sz="28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Sassoon Infant Std"/>
                          <a:ea typeface="+mn-ea"/>
                          <a:cs typeface="+mn-cs"/>
                        </a:rPr>
                        <a:t> of when the next group might actually </a:t>
                      </a:r>
                      <a:r>
                        <a:rPr lang="en-GB" sz="2800" b="0" i="0" u="sng" strike="noStrike" kern="1200" dirty="0">
                          <a:solidFill>
                            <a:schemeClr val="tx1"/>
                          </a:solidFill>
                          <a:effectLst/>
                          <a:latin typeface="Sassoon Infant Std"/>
                          <a:ea typeface="+mn-ea"/>
                          <a:cs typeface="+mn-cs"/>
                        </a:rPr>
                        <a:t>arrive</a:t>
                      </a:r>
                      <a:r>
                        <a:rPr lang="en-GB" sz="28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Sassoon Infant Std"/>
                          <a:ea typeface="+mn-ea"/>
                          <a:cs typeface="+mn-cs"/>
                        </a:rPr>
                        <a:t>.</a:t>
                      </a: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77417312"/>
                  </a:ext>
                </a:extLst>
              </a:tr>
              <a:tr h="10440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>
                          <a:solidFill>
                            <a:schemeClr val="tx1"/>
                          </a:solidFill>
                          <a:latin typeface="Sassoon Infant Std"/>
                        </a:rPr>
                        <a:t>Sentence 4</a:t>
                      </a: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92000"/>
                        </a:lnSpc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He told me not to be </a:t>
                      </a:r>
                      <a:r>
                        <a:rPr lang="en-GB" sz="2800" b="0" u="sng" dirty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naughty</a:t>
                      </a: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 as I might have an </a:t>
                      </a:r>
                      <a:r>
                        <a:rPr lang="en-GB" sz="2800" b="0" u="sng" dirty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accident</a:t>
                      </a: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 and break something.</a:t>
                      </a: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6752207"/>
                  </a:ext>
                </a:extLst>
              </a:tr>
            </a:tbl>
          </a:graphicData>
        </a:graphic>
      </p:graphicFrame>
      <p:sp>
        <p:nvSpPr>
          <p:cNvPr id="2" name="Title 1">
            <a:extLst>
              <a:ext uri="{FF2B5EF4-FFF2-40B4-BE49-F238E27FC236}">
                <a16:creationId xmlns:a16="http://schemas.microsoft.com/office/drawing/2014/main" id="{8AD55A24-7C7D-48C2-913B-267FEFD36B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04" y="365125"/>
            <a:ext cx="10515600" cy="1325563"/>
          </a:xfrm>
        </p:spPr>
        <p:txBody>
          <a:bodyPr/>
          <a:lstStyle/>
          <a:p>
            <a:r>
              <a:rPr lang="en-GB">
                <a:latin typeface="Sassoon Infant Std" panose="020B0503020103030203" pitchFamily="34" charset="0"/>
              </a:rPr>
              <a:t>Dictation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F347C5FD-5095-44F3-93B7-FD202EC261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532238"/>
            <a:ext cx="10982325" cy="1010938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GB" dirty="0">
                <a:latin typeface="Sassoon Infant Std" panose="020B0503020103030203" pitchFamily="34" charset="0"/>
              </a:rPr>
              <a:t>Check your sentences for correct spelling and punctuation.</a:t>
            </a:r>
          </a:p>
          <a:p>
            <a:pPr marL="0" indent="0">
              <a:lnSpc>
                <a:spcPct val="100000"/>
              </a:lnSpc>
              <a:spcBef>
                <a:spcPts val="400"/>
              </a:spcBef>
              <a:buNone/>
            </a:pPr>
            <a:endParaRPr lang="en-GB" dirty="0">
              <a:latin typeface="Sassoon Infant Std" panose="020B0503020103030203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45F08DF-85A5-41A7-811D-4A4CAE93AD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5F187-0A7A-4C96-B2CA-F959221F3456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110793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4B2143-5722-4D81-B194-D2927115F7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766219"/>
            <a:ext cx="10515600" cy="1325563"/>
          </a:xfrm>
        </p:spPr>
        <p:txBody>
          <a:bodyPr/>
          <a:lstStyle/>
          <a:p>
            <a:pPr algn="ctr">
              <a:lnSpc>
                <a:spcPct val="100000"/>
              </a:lnSpc>
            </a:pPr>
            <a:r>
              <a:rPr lang="en-GB">
                <a:latin typeface="Sassoon Infant Std" panose="020B0503020103030203" pitchFamily="34" charset="0"/>
              </a:rPr>
              <a:t>Week 1, Session 3</a:t>
            </a:r>
            <a:br>
              <a:rPr lang="en-GB">
                <a:latin typeface="Sassoon Infant Std" panose="020B0503020103030203" pitchFamily="34" charset="0"/>
              </a:rPr>
            </a:br>
            <a:r>
              <a:rPr lang="en-GB" sz="3350">
                <a:latin typeface="Sassoon Infant Std" panose="020B0503020103030203" pitchFamily="34" charset="0"/>
              </a:rPr>
              <a:t>(within a writing lesson)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AD90C36-2AB5-4B43-AC56-26C07DAD7D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5F187-0A7A-4C96-B2CA-F959221F3456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399861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>
            <a:extLst>
              <a:ext uri="{FF2B5EF4-FFF2-40B4-BE49-F238E27FC236}">
                <a16:creationId xmlns:a16="http://schemas.microsoft.com/office/drawing/2014/main" id="{AB2149AB-0945-4C06-B46E-83FEAE4A40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04" y="365125"/>
            <a:ext cx="10515600" cy="1325563"/>
          </a:xfrm>
        </p:spPr>
        <p:txBody>
          <a:bodyPr/>
          <a:lstStyle/>
          <a:p>
            <a:r>
              <a:rPr lang="en-GB">
                <a:latin typeface="Sassoon Infant Std" panose="020B0503020103030203" pitchFamily="34" charset="0"/>
              </a:rPr>
              <a:t>Reasoning in spelling</a:t>
            </a: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AC5A5D7D-A868-43EE-B012-ADDDE08CF4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08650"/>
            <a:ext cx="10515600" cy="845183"/>
          </a:xfrm>
        </p:spPr>
        <p:txBody>
          <a:bodyPr/>
          <a:lstStyle/>
          <a:p>
            <a:pPr marL="0" indent="0">
              <a:buNone/>
            </a:pPr>
            <a:r>
              <a:rPr lang="en-GB">
                <a:latin typeface="Sassoon Infant Std" panose="020B0503020103030203" pitchFamily="34" charset="0"/>
              </a:rPr>
              <a:t>What are the missing letters? W</a:t>
            </a:r>
            <a:r>
              <a:rPr lang="en-GB" sz="2800">
                <a:latin typeface="Sassoon Infant Std" panose="020B0503020103030203" pitchFamily="34" charset="0"/>
              </a:rPr>
              <a:t>rite the whole word.</a:t>
            </a:r>
            <a:endParaRPr lang="en-GB">
              <a:latin typeface="Sassoon Infant Std" panose="020B0503020103030203" pitchFamily="34" charset="0"/>
            </a:endParaRPr>
          </a:p>
          <a:p>
            <a:pPr marL="0" indent="0">
              <a:buNone/>
            </a:pPr>
            <a:endParaRPr lang="en-GB">
              <a:latin typeface="Sassoon Infant Std" panose="020B0503020103030203" pitchFamily="34" charset="0"/>
            </a:endParaRPr>
          </a:p>
          <a:p>
            <a:pPr marL="0" indent="0">
              <a:buNone/>
            </a:pPr>
            <a:endParaRPr lang="en-GB">
              <a:latin typeface="Sassoon Infant Std" panose="020B0503020103030203" pitchFamily="34" charset="0"/>
            </a:endParaRPr>
          </a:p>
        </p:txBody>
      </p:sp>
      <p:sp>
        <p:nvSpPr>
          <p:cNvPr id="15" name="Slide Number Placeholder 4">
            <a:extLst>
              <a:ext uri="{FF2B5EF4-FFF2-40B4-BE49-F238E27FC236}">
                <a16:creationId xmlns:a16="http://schemas.microsoft.com/office/drawing/2014/main" id="{6A498D5A-5FAE-4F61-A13E-87C58BDFAC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88784" y="6547709"/>
            <a:ext cx="2743200" cy="365125"/>
          </a:xfrm>
        </p:spPr>
        <p:txBody>
          <a:bodyPr/>
          <a:lstStyle/>
          <a:p>
            <a:fld id="{85F5F187-0A7A-4C96-B2CA-F959221F3456}" type="slidenum">
              <a:rPr lang="en-GB" smtClean="0"/>
              <a:t>14</a:t>
            </a:fld>
            <a:endParaRPr lang="en-GB"/>
          </a:p>
        </p:txBody>
      </p:sp>
      <p:graphicFrame>
        <p:nvGraphicFramePr>
          <p:cNvPr id="16" name="Table 5">
            <a:extLst>
              <a:ext uri="{FF2B5EF4-FFF2-40B4-BE49-F238E27FC236}">
                <a16:creationId xmlns:a16="http://schemas.microsoft.com/office/drawing/2014/main" id="{6CB3C1CA-1FEE-404A-B017-BF9194602B04}"/>
              </a:ext>
            </a:extLst>
          </p:cNvPr>
          <p:cNvGraphicFramePr>
            <a:graphicFrameLocks noGrp="1" noDrilldown="1" noMove="1" noResize="1"/>
          </p:cNvGraphicFramePr>
          <p:nvPr>
            <p:extLst>
              <p:ext uri="{D42A27DB-BD31-4B8C-83A1-F6EECF244321}">
                <p14:modId xmlns:p14="http://schemas.microsoft.com/office/powerpoint/2010/main" val="873672335"/>
              </p:ext>
            </p:extLst>
          </p:nvPr>
        </p:nvGraphicFramePr>
        <p:xfrm>
          <a:off x="843936" y="2512825"/>
          <a:ext cx="10983158" cy="3858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64000">
                  <a:extLst>
                    <a:ext uri="{9D8B030D-6E8A-4147-A177-3AD203B41FA5}">
                      <a16:colId xmlns:a16="http://schemas.microsoft.com/office/drawing/2014/main" val="532719352"/>
                    </a:ext>
                  </a:extLst>
                </a:gridCol>
                <a:gridCol w="2664000">
                  <a:extLst>
                    <a:ext uri="{9D8B030D-6E8A-4147-A177-3AD203B41FA5}">
                      <a16:colId xmlns:a16="http://schemas.microsoft.com/office/drawing/2014/main" val="1370793604"/>
                    </a:ext>
                  </a:extLst>
                </a:gridCol>
                <a:gridCol w="2736000">
                  <a:extLst>
                    <a:ext uri="{9D8B030D-6E8A-4147-A177-3AD203B41FA5}">
                      <a16:colId xmlns:a16="http://schemas.microsoft.com/office/drawing/2014/main" val="2032891729"/>
                    </a:ext>
                  </a:extLst>
                </a:gridCol>
                <a:gridCol w="2019158">
                  <a:extLst>
                    <a:ext uri="{9D8B030D-6E8A-4147-A177-3AD203B41FA5}">
                      <a16:colId xmlns:a16="http://schemas.microsoft.com/office/drawing/2014/main" val="2584256106"/>
                    </a:ext>
                  </a:extLst>
                </a:gridCol>
              </a:tblGrid>
              <a:tr h="964660">
                <a:tc>
                  <a:txBody>
                    <a:bodyPr/>
                    <a:lstStyle/>
                    <a:p>
                      <a:pPr algn="l"/>
                      <a:r>
                        <a:rPr lang="en-GB" sz="2800" b="0" err="1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forw</a:t>
                      </a:r>
                      <a:r>
                        <a:rPr lang="en-GB" sz="2800" b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 _ _ ds</a:t>
                      </a: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800" b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________</a:t>
                      </a: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800" b="0" err="1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extr</a:t>
                      </a:r>
                      <a:r>
                        <a:rPr lang="en-GB" sz="2800" b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 _ _ _</a:t>
                      </a: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800" b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________</a:t>
                      </a: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11570859"/>
                  </a:ext>
                </a:extLst>
              </a:tr>
              <a:tr h="964660">
                <a:tc>
                  <a:txBody>
                    <a:bodyPr/>
                    <a:lstStyle/>
                    <a:p>
                      <a:pPr algn="l"/>
                      <a:r>
                        <a:rPr lang="en-GB" sz="2800">
                          <a:latin typeface="Sassoon Infant Std" panose="020B0503020103030203" pitchFamily="34" charset="0"/>
                        </a:rPr>
                        <a:t>a _ _ ident _ _ _ y</a:t>
                      </a:r>
                      <a:endParaRPr lang="en-GB" sz="2800" b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800">
                          <a:latin typeface="Sassoon Infant Std" panose="020B0503020103030203" pitchFamily="34" charset="0"/>
                        </a:rPr>
                        <a:t>________</a:t>
                      </a:r>
                      <a:endParaRPr lang="en-GB" sz="2800" b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800" b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d _ _ ide</a:t>
                      </a: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800">
                          <a:latin typeface="Sassoon Infant Std" panose="020B0503020103030203" pitchFamily="34" charset="0"/>
                        </a:rPr>
                        <a:t>________</a:t>
                      </a:r>
                      <a:endParaRPr lang="en-GB" sz="2800" b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96040791"/>
                  </a:ext>
                </a:extLst>
              </a:tr>
              <a:tr h="964660">
                <a:tc>
                  <a:txBody>
                    <a:bodyPr/>
                    <a:lstStyle/>
                    <a:p>
                      <a:pPr algn="l"/>
                      <a:r>
                        <a:rPr lang="en-GB" sz="2800" dirty="0">
                          <a:latin typeface="Sassoon Infant Std" panose="020B0503020103030203" pitchFamily="34" charset="0"/>
                        </a:rPr>
                        <a:t>e _ _ _ th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800">
                          <a:latin typeface="Sassoon Infant Std" panose="020B0503020103030203" pitchFamily="34" charset="0"/>
                        </a:rPr>
                        <a:t>________</a:t>
                      </a:r>
                      <a:endParaRPr lang="en-GB" sz="2800" b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800" b="0" err="1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i</a:t>
                      </a:r>
                      <a:r>
                        <a:rPr lang="en-GB" sz="2800" b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 _ port _ _ _</a:t>
                      </a: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800">
                          <a:latin typeface="Sassoon Infant Std" panose="020B0503020103030203" pitchFamily="34" charset="0"/>
                        </a:rPr>
                        <a:t>________</a:t>
                      </a:r>
                      <a:endParaRPr lang="en-GB" sz="2800" b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83513328"/>
                  </a:ext>
                </a:extLst>
              </a:tr>
              <a:tr h="964660">
                <a:tc>
                  <a:txBody>
                    <a:bodyPr/>
                    <a:lstStyle/>
                    <a:p>
                      <a:pPr algn="l"/>
                      <a:r>
                        <a:rPr lang="en-GB" sz="2800">
                          <a:latin typeface="Sassoon Infant Std" panose="020B0503020103030203" pitchFamily="34" charset="0"/>
                        </a:rPr>
                        <a:t>_ _ owl _ _ _ _ able</a:t>
                      </a:r>
                      <a:endParaRPr lang="en-GB" sz="2800" b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800">
                          <a:latin typeface="Sassoon Infant Std" panose="020B0503020103030203" pitchFamily="34" charset="0"/>
                        </a:rPr>
                        <a:t>________</a:t>
                      </a:r>
                      <a:endParaRPr lang="en-GB" sz="2800" b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800" b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n _ _ _ _ ty</a:t>
                      </a: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800" dirty="0">
                          <a:latin typeface="Sassoon Infant Std" panose="020B0503020103030203" pitchFamily="34" charset="0"/>
                        </a:rPr>
                        <a:t>________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892802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0416006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02C1ACBB-A8C8-45BE-9B50-D8B4BECDED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5F187-0A7A-4C96-B2CA-F959221F3456}" type="slidenum">
              <a:rPr lang="en-GB" smtClean="0"/>
              <a:t>15</a:t>
            </a:fld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164E81A-4D56-4249-AF4A-6D5BDE5962C2}"/>
              </a:ext>
            </a:extLst>
          </p:cNvPr>
          <p:cNvSpPr txBox="1"/>
          <p:nvPr/>
        </p:nvSpPr>
        <p:spPr>
          <a:xfrm>
            <a:off x="838200" y="1997602"/>
            <a:ext cx="10720388" cy="4380686"/>
          </a:xfrm>
          <a:prstGeom prst="rect">
            <a:avLst/>
          </a:prstGeom>
          <a:noFill/>
        </p:spPr>
        <p:txBody>
          <a:bodyPr wrap="square" lIns="91440" tIns="45720" rIns="91440" bIns="45720" anchor="t">
            <a:noAutofit/>
          </a:bodyPr>
          <a:lstStyle/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Sassoon Infant Std"/>
              </a:rPr>
              <a:t>Look at your piece of writing.</a:t>
            </a:r>
            <a:endParaRPr lang="en-US" dirty="0">
              <a:latin typeface="Sassoon Infant Std"/>
            </a:endParaRP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Sassoon Infant Std"/>
              </a:rPr>
              <a:t>Read it backwards.</a:t>
            </a:r>
            <a:endParaRPr lang="en-GB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Sassoon Infant Std"/>
            </a:endParaRPr>
          </a:p>
          <a:p>
            <a:pPr marL="514350" indent="-514350">
              <a:spcBef>
                <a:spcPts val="1000"/>
              </a:spcBef>
              <a:spcAft>
                <a:spcPts val="1200"/>
              </a:spcAft>
              <a:buFont typeface="Arial" panose="020B0604020202020204" pitchFamily="34" charset="0"/>
              <a:buAutoNum type="arabicPeriod"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Sassoon Infant Std"/>
              </a:rPr>
              <a:t>Highlight all the </a:t>
            </a:r>
            <a:r>
              <a:rPr lang="en-GB" sz="3200" dirty="0">
                <a:latin typeface="Sassoon Infant Std"/>
              </a:rPr>
              <a:t>statutory words</a:t>
            </a: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Sassoon Infant Std"/>
              </a:rPr>
              <a:t>.</a:t>
            </a:r>
            <a:endParaRPr lang="en-GB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Sassoon Infant Std"/>
            </a:endParaRP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Sassoon Infant Std"/>
              </a:rPr>
              <a:t>Check that you have spelt them correctly using the strategies</a:t>
            </a:r>
            <a:endParaRPr lang="en-GB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Sassoon Infant Std"/>
            </a:endParaRPr>
          </a:p>
          <a:p>
            <a:pPr marL="51435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Sassoon Infant Std"/>
              </a:rPr>
              <a:t>that we have learnt.</a:t>
            </a:r>
            <a:endParaRPr lang="en-GB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Sassoon Infant Std"/>
            </a:endParaRP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1200"/>
              </a:spcAft>
              <a:buClrTx/>
              <a:buSzTx/>
              <a:buFont typeface="+mj-lt"/>
              <a:buAutoNum type="arabicPeriod" startAt="5"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Sassoon Infant Std"/>
              </a:rPr>
              <a:t>Correct any that are wrongly spelt.</a:t>
            </a:r>
            <a:endParaRPr lang="en-GB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Sassoon Infant Std"/>
            </a:endParaRPr>
          </a:p>
        </p:txBody>
      </p:sp>
    </p:spTree>
    <p:extLst>
      <p:ext uri="{BB962C8B-B14F-4D97-AF65-F5344CB8AC3E}">
        <p14:creationId xmlns:p14="http://schemas.microsoft.com/office/powerpoint/2010/main" val="329486667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4B2143-5722-4D81-B194-D2927115F7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latin typeface="Sassoon Infant Std" panose="020B0503020103030203" pitchFamily="34" charset="0"/>
              </a:rPr>
              <a:t>Shine a Light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5CCB01-EEC2-432B-AB2F-BB16FEA2606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idx="1"/>
          </p:nvPr>
        </p:nvSpPr>
        <p:spPr/>
        <p:txBody>
          <a:bodyPr vert="horz" lIns="91440" tIns="45720" rIns="91440" bIns="45720" rtlCol="0" anchor="t">
            <a:noAutofit/>
          </a:bodyPr>
          <a:lstStyle/>
          <a:p>
            <a:pPr marL="0" indent="0">
              <a:lnSpc>
                <a:spcPct val="10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dirty="0">
                <a:latin typeface="Sassoon Infant Std"/>
              </a:rPr>
              <a:t>I visited the </a:t>
            </a:r>
            <a:r>
              <a:rPr lang="en-GB" u="sng" dirty="0">
                <a:latin typeface="Sassoon Infant Std"/>
              </a:rPr>
              <a:t>library</a:t>
            </a:r>
            <a:r>
              <a:rPr lang="en-GB" dirty="0">
                <a:latin typeface="Sassoon Infant Std"/>
              </a:rPr>
              <a:t> to find out more about Queen Victoria’s </a:t>
            </a:r>
            <a:r>
              <a:rPr lang="en-GB" u="sng" dirty="0">
                <a:latin typeface="Sassoon Infant Std"/>
              </a:rPr>
              <a:t>rain</a:t>
            </a:r>
            <a:r>
              <a:rPr lang="en-GB" dirty="0">
                <a:latin typeface="Sassoon Infant Std"/>
              </a:rPr>
              <a:t>. Unfortunately, the </a:t>
            </a:r>
            <a:r>
              <a:rPr lang="en-GB" u="sng" dirty="0" err="1">
                <a:latin typeface="Sassoon Infant Std"/>
              </a:rPr>
              <a:t>hite</a:t>
            </a:r>
            <a:r>
              <a:rPr lang="en-GB" dirty="0">
                <a:latin typeface="Sassoon Infant Std"/>
              </a:rPr>
              <a:t> of the shelves makes it very difficult for me to look by myself. The librarian there was very </a:t>
            </a:r>
            <a:r>
              <a:rPr lang="en-GB" u="sng" dirty="0">
                <a:latin typeface="Sassoon Infant Std"/>
              </a:rPr>
              <a:t>knowledgeable</a:t>
            </a:r>
            <a:r>
              <a:rPr lang="en-GB" dirty="0">
                <a:latin typeface="Sassoon Infant Std"/>
              </a:rPr>
              <a:t> and helped me find a great book </a:t>
            </a:r>
            <a:r>
              <a:rPr lang="en-GB" u="sng" dirty="0" err="1">
                <a:latin typeface="Sassoon Infant Std"/>
              </a:rPr>
              <a:t>compleet</a:t>
            </a:r>
            <a:r>
              <a:rPr lang="en-GB" dirty="0">
                <a:latin typeface="Sassoon Infant Std"/>
              </a:rPr>
              <a:t> with a timeline of her life.</a:t>
            </a:r>
          </a:p>
          <a:p>
            <a:pPr marL="0" indent="0">
              <a:lnSpc>
                <a:spcPct val="105000"/>
              </a:lnSpc>
              <a:spcBef>
                <a:spcPts val="0"/>
              </a:spcBef>
              <a:spcAft>
                <a:spcPts val="1000"/>
              </a:spcAft>
              <a:buNone/>
            </a:pPr>
            <a:endParaRPr lang="en-GB" dirty="0">
              <a:latin typeface="Sassoon Infant Std" panose="020B0503020103030203" pitchFamily="34" charset="0"/>
            </a:endParaRPr>
          </a:p>
          <a:p>
            <a:pPr marL="0" indent="0">
              <a:lnSpc>
                <a:spcPct val="10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dirty="0">
                <a:latin typeface="Sassoon Infant Std" panose="020B0503020103030203" pitchFamily="34" charset="0"/>
              </a:rPr>
              <a:t>I </a:t>
            </a:r>
            <a:r>
              <a:rPr lang="en-GB" u="sng" dirty="0" err="1">
                <a:latin typeface="Sassoon Infant Std" panose="020B0503020103030203" pitchFamily="34" charset="0"/>
              </a:rPr>
              <a:t>axidently</a:t>
            </a:r>
            <a:r>
              <a:rPr lang="en-GB" dirty="0">
                <a:latin typeface="Sassoon Infant Std" panose="020B0503020103030203" pitchFamily="34" charset="0"/>
              </a:rPr>
              <a:t> caught my foot on the edge of a broken paving slab when I was walking to school and started to fall </a:t>
            </a:r>
            <a:r>
              <a:rPr lang="en-GB" u="sng" dirty="0">
                <a:latin typeface="Sassoon Infant Std" panose="020B0503020103030203" pitchFamily="34" charset="0"/>
              </a:rPr>
              <a:t>forwards</a:t>
            </a:r>
            <a:r>
              <a:rPr lang="en-GB" dirty="0">
                <a:latin typeface="Sassoon Infant Std" panose="020B0503020103030203" pitchFamily="34" charset="0"/>
              </a:rPr>
              <a:t> into a puddle. Luckily, my dad </a:t>
            </a:r>
            <a:r>
              <a:rPr lang="en-GB" u="sng" dirty="0">
                <a:latin typeface="Sassoon Infant Std" panose="020B0503020103030203" pitchFamily="34" charset="0"/>
              </a:rPr>
              <a:t>caught</a:t>
            </a:r>
            <a:r>
              <a:rPr lang="en-GB" dirty="0">
                <a:latin typeface="Sassoon Infant Std" panose="020B0503020103030203" pitchFamily="34" charset="0"/>
              </a:rPr>
              <a:t> me and to my </a:t>
            </a:r>
            <a:r>
              <a:rPr lang="en-GB" u="sng" dirty="0" err="1">
                <a:latin typeface="Sassoon Infant Std" panose="020B0503020103030203" pitchFamily="34" charset="0"/>
              </a:rPr>
              <a:t>suprize</a:t>
            </a:r>
            <a:r>
              <a:rPr lang="en-GB" dirty="0">
                <a:latin typeface="Sassoon Infant Std" panose="020B0503020103030203" pitchFamily="34" charset="0"/>
              </a:rPr>
              <a:t> I didn’t end up getting hurt at all!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None/>
            </a:pPr>
            <a:endParaRPr lang="en-GB" dirty="0">
              <a:latin typeface="Sassoon Infant Std" panose="020B0503020103030203" pitchFamily="34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None/>
            </a:pPr>
            <a:endParaRPr lang="en-GB" dirty="0">
              <a:latin typeface="Sassoon Infant Std" panose="020B0503020103030203" pitchFamily="34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None/>
            </a:pPr>
            <a:endParaRPr lang="en-GB" dirty="0">
              <a:latin typeface="Sassoon Infant Std" panose="020B0503020103030203" pitchFamily="34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None/>
            </a:pPr>
            <a:endParaRPr lang="en-GB" dirty="0">
              <a:latin typeface="Sassoon Infant Std" panose="020B0503020103030203" pitchFamily="34" charset="0"/>
            </a:endParaRPr>
          </a:p>
        </p:txBody>
      </p:sp>
      <p:pic>
        <p:nvPicPr>
          <p:cNvPr id="4" name="Graphic 3" descr="Flashlight">
            <a:extLst>
              <a:ext uri="{FF2B5EF4-FFF2-40B4-BE49-F238E27FC236}">
                <a16:creationId xmlns:a16="http://schemas.microsoft.com/office/drawing/2014/main" id="{741AF4BE-C01D-4D53-8E88-594B7AB8D6D4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0800000">
            <a:off x="10508641" y="309134"/>
            <a:ext cx="1337630" cy="1337630"/>
          </a:xfrm>
          <a:prstGeom prst="rect">
            <a:avLst/>
          </a:prstGeom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F067218-5553-4382-9DD9-0D13BE0717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5F187-0A7A-4C96-B2CA-F959221F3456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081739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4B2143-5722-4D81-B194-D2927115F7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766219"/>
            <a:ext cx="10515600" cy="1325563"/>
          </a:xfrm>
        </p:spPr>
        <p:txBody>
          <a:bodyPr/>
          <a:lstStyle/>
          <a:p>
            <a:pPr algn="ctr"/>
            <a:r>
              <a:rPr lang="en-GB">
                <a:latin typeface="Sassoon Infant Std" panose="020B0503020103030203" pitchFamily="34" charset="0"/>
              </a:rPr>
              <a:t>Week 2, Session 1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B2BEA91-0003-4D82-8DC3-8DA39804A1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5F187-0A7A-4C96-B2CA-F959221F3456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099184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F5A331-D3CB-474F-8B22-3E07B661E2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latin typeface="Sassoon Infant Std" panose="020B0503020103030203" pitchFamily="34" charset="0"/>
              </a:rPr>
              <a:t>The root word </a:t>
            </a:r>
            <a:r>
              <a:rPr lang="en-GB" b="1" err="1">
                <a:latin typeface="Sassoon Infant Std" panose="020B0503020103030203" pitchFamily="34" charset="0"/>
              </a:rPr>
              <a:t>nym</a:t>
            </a:r>
            <a:r>
              <a:rPr lang="en-GB">
                <a:latin typeface="Sassoon Infant Std" panose="020B0503020103030203" pitchFamily="34" charset="0"/>
              </a:rPr>
              <a:t> means name.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2647943-B4C5-4A46-A1AB-07CCF032A9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88784" y="6547709"/>
            <a:ext cx="2743200" cy="365125"/>
          </a:xfrm>
        </p:spPr>
        <p:txBody>
          <a:bodyPr/>
          <a:lstStyle/>
          <a:p>
            <a:fld id="{85F5F187-0A7A-4C96-B2CA-F959221F3456}" type="slidenum">
              <a:rPr lang="en-GB" smtClean="0"/>
              <a:t>18</a:t>
            </a:fld>
            <a:endParaRPr lang="en-GB"/>
          </a:p>
        </p:txBody>
      </p:sp>
      <p:sp>
        <p:nvSpPr>
          <p:cNvPr id="6" name="Speech Bubble: Rectangle with Corners Rounded 5">
            <a:extLst>
              <a:ext uri="{FF2B5EF4-FFF2-40B4-BE49-F238E27FC236}">
                <a16:creationId xmlns:a16="http://schemas.microsoft.com/office/drawing/2014/main" id="{27F1371F-9F17-AFEB-1887-47ED9C8C1D88}"/>
              </a:ext>
            </a:extLst>
          </p:cNvPr>
          <p:cNvSpPr/>
          <p:nvPr/>
        </p:nvSpPr>
        <p:spPr>
          <a:xfrm>
            <a:off x="4062000" y="2676397"/>
            <a:ext cx="4068000" cy="2162303"/>
          </a:xfrm>
          <a:prstGeom prst="wedgeRoundRectCallout">
            <a:avLst/>
          </a:prstGeom>
          <a:noFill/>
          <a:ln w="38100">
            <a:solidFill>
              <a:srgbClr val="6D2D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Sassoon Infant Std" panose="020B0503020103030203" pitchFamily="34" charset="0"/>
              </a:rPr>
              <a:t>Which words do you already know that use the root word </a:t>
            </a:r>
            <a:r>
              <a:rPr lang="en-GB" sz="3200" b="1" dirty="0" err="1">
                <a:solidFill>
                  <a:schemeClr val="tx1"/>
                </a:solidFill>
                <a:latin typeface="Sassoon Infant Std" panose="020B0503020103030203" pitchFamily="34" charset="0"/>
              </a:rPr>
              <a:t>nym</a:t>
            </a:r>
            <a:r>
              <a:rPr lang="en-GB" sz="3200" dirty="0">
                <a:solidFill>
                  <a:schemeClr val="tx1"/>
                </a:solidFill>
                <a:latin typeface="Sassoon Infant Std" panose="020B0503020103030203" pitchFamily="34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367379062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F5A331-D3CB-474F-8B22-3E07B661E2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377157"/>
            <a:ext cx="11245516" cy="1325563"/>
          </a:xfrm>
        </p:spPr>
        <p:txBody>
          <a:bodyPr>
            <a:noAutofit/>
          </a:bodyPr>
          <a:lstStyle/>
          <a:p>
            <a:r>
              <a:rPr lang="en-GB" sz="3000">
                <a:latin typeface="Sassoon Infant Std" panose="020B0503020103030203" pitchFamily="34" charset="0"/>
              </a:rPr>
              <a:t>Did you identify any of these words? </a:t>
            </a:r>
            <a:br>
              <a:rPr lang="en-GB" sz="3000">
                <a:latin typeface="Sassoon Infant Std" panose="020B0503020103030203" pitchFamily="34" charset="0"/>
              </a:rPr>
            </a:br>
            <a:r>
              <a:rPr lang="en-GB" sz="1000">
                <a:latin typeface="Sassoon Infant Std" panose="020B0503020103030203" pitchFamily="34" charset="0"/>
              </a:rPr>
              <a:t> </a:t>
            </a:r>
            <a:br>
              <a:rPr lang="en-GB" sz="3000">
                <a:latin typeface="Sassoon Infant Std" panose="020B0503020103030203" pitchFamily="34" charset="0"/>
              </a:rPr>
            </a:br>
            <a:r>
              <a:rPr lang="en-GB" sz="3000">
                <a:latin typeface="Sassoon Infant Std" panose="020B0503020103030203" pitchFamily="34" charset="0"/>
              </a:rPr>
              <a:t>Complete the table, using a dictionary to look up the word meanings.</a:t>
            </a:r>
          </a:p>
        </p:txBody>
      </p:sp>
      <p:graphicFrame>
        <p:nvGraphicFramePr>
          <p:cNvPr id="3" name="Table 3">
            <a:extLst>
              <a:ext uri="{FF2B5EF4-FFF2-40B4-BE49-F238E27FC236}">
                <a16:creationId xmlns:a16="http://schemas.microsoft.com/office/drawing/2014/main" id="{0328BC52-B824-44D2-9EE8-809B4A637D60}"/>
              </a:ext>
            </a:extLst>
          </p:cNvPr>
          <p:cNvGraphicFramePr>
            <a:graphicFrameLocks noGrp="1" noDrilldown="1" noMove="1" noResize="1"/>
          </p:cNvGraphicFramePr>
          <p:nvPr>
            <p:extLst>
              <p:ext uri="{D42A27DB-BD31-4B8C-83A1-F6EECF244321}">
                <p14:modId xmlns:p14="http://schemas.microsoft.com/office/powerpoint/2010/main" val="1172418458"/>
              </p:ext>
            </p:extLst>
          </p:nvPr>
        </p:nvGraphicFramePr>
        <p:xfrm>
          <a:off x="812267" y="2179627"/>
          <a:ext cx="10567467" cy="344369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15467">
                  <a:extLst>
                    <a:ext uri="{9D8B030D-6E8A-4147-A177-3AD203B41FA5}">
                      <a16:colId xmlns:a16="http://schemas.microsoft.com/office/drawing/2014/main" val="784735102"/>
                    </a:ext>
                  </a:extLst>
                </a:gridCol>
                <a:gridCol w="8352000">
                  <a:extLst>
                    <a:ext uri="{9D8B030D-6E8A-4147-A177-3AD203B41FA5}">
                      <a16:colId xmlns:a16="http://schemas.microsoft.com/office/drawing/2014/main" val="3976774369"/>
                    </a:ext>
                  </a:extLst>
                </a:gridCol>
              </a:tblGrid>
              <a:tr h="563697">
                <a:tc>
                  <a:txBody>
                    <a:bodyPr/>
                    <a:lstStyle/>
                    <a:p>
                      <a:r>
                        <a:rPr lang="en-GB" sz="2800" b="1">
                          <a:latin typeface="Sassoon Infant Std" panose="020B0503020103030203" pitchFamily="34" charset="0"/>
                        </a:rPr>
                        <a:t>Word</a:t>
                      </a:r>
                    </a:p>
                  </a:txBody>
                  <a:tcPr anchor="ctr">
                    <a:solidFill>
                      <a:srgbClr val="F3E8F8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800" b="1">
                          <a:latin typeface="Sassoon Infant Std" panose="020B0503020103030203" pitchFamily="34" charset="0"/>
                        </a:rPr>
                        <a:t>Meaning</a:t>
                      </a:r>
                    </a:p>
                  </a:txBody>
                  <a:tcPr anchor="ctr">
                    <a:solidFill>
                      <a:srgbClr val="F3E8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72087256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r>
                        <a:rPr lang="en-GB" sz="2800">
                          <a:latin typeface="Sassoon Infant Std" panose="020B0503020103030203" pitchFamily="34" charset="0"/>
                        </a:rPr>
                        <a:t>syno</a:t>
                      </a:r>
                      <a:r>
                        <a:rPr lang="en-GB" sz="2800" b="1">
                          <a:latin typeface="Sassoon Infant Std" panose="020B0503020103030203" pitchFamily="34" charset="0"/>
                        </a:rPr>
                        <a:t>nym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GB" sz="2800" dirty="0">
                        <a:latin typeface="Sassoon Infant Std" panose="020B0503020103030203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34106333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r>
                        <a:rPr lang="en-GB" sz="2800">
                          <a:latin typeface="Sassoon Infant Std" panose="020B0503020103030203" pitchFamily="34" charset="0"/>
                        </a:rPr>
                        <a:t>anto</a:t>
                      </a:r>
                      <a:r>
                        <a:rPr lang="en-GB" sz="2800" b="1">
                          <a:latin typeface="Sassoon Infant Std" panose="020B0503020103030203" pitchFamily="34" charset="0"/>
                        </a:rPr>
                        <a:t>nym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GB" sz="2800" dirty="0">
                        <a:latin typeface="Sassoon Infant Std" panose="020B0503020103030203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728877739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r>
                        <a:rPr lang="en-GB" sz="2800" b="0">
                          <a:latin typeface="Sassoon Infant Std" panose="020B0503020103030203" pitchFamily="34" charset="0"/>
                        </a:rPr>
                        <a:t>pseudo</a:t>
                      </a:r>
                      <a:r>
                        <a:rPr lang="en-GB" sz="2800" b="1">
                          <a:latin typeface="Sassoon Infant Std" panose="020B0503020103030203" pitchFamily="34" charset="0"/>
                        </a:rPr>
                        <a:t>nym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GB" sz="2800" dirty="0">
                        <a:latin typeface="Sassoon Infant Std" panose="020B0503020103030203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24347127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r>
                        <a:rPr lang="en-GB" sz="2800" b="0">
                          <a:latin typeface="Sassoon Infant Std" panose="020B0503020103030203" pitchFamily="34" charset="0"/>
                        </a:rPr>
                        <a:t>ano</a:t>
                      </a:r>
                      <a:r>
                        <a:rPr lang="en-GB" sz="2800" b="1">
                          <a:latin typeface="Sassoon Infant Std" panose="020B0503020103030203" pitchFamily="34" charset="0"/>
                        </a:rPr>
                        <a:t>nym</a:t>
                      </a:r>
                      <a:r>
                        <a:rPr lang="en-GB" sz="2800" b="0">
                          <a:latin typeface="Sassoon Infant Std" panose="020B0503020103030203" pitchFamily="34" charset="0"/>
                        </a:rPr>
                        <a:t>ous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GB" sz="2800" dirty="0">
                        <a:latin typeface="Sassoon Infant Std" panose="020B0503020103030203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26048333"/>
                  </a:ext>
                </a:extLst>
              </a:tr>
            </a:tbl>
          </a:graphicData>
        </a:graphic>
      </p:graphicFrame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4D67717-33FF-4CE3-A4D4-F948474FF9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88784" y="6547709"/>
            <a:ext cx="2743200" cy="365125"/>
          </a:xfrm>
        </p:spPr>
        <p:txBody>
          <a:bodyPr/>
          <a:lstStyle/>
          <a:p>
            <a:fld id="{85F5F187-0A7A-4C96-B2CA-F959221F3456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335427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F5A331-D3CB-474F-8B22-3E07B661E2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latin typeface="Sassoon Infant Std" panose="020B0503020103030203" pitchFamily="34" charset="0"/>
              </a:rPr>
              <a:t>The root word </a:t>
            </a:r>
            <a:r>
              <a:rPr lang="en-GB" b="1" err="1">
                <a:latin typeface="Sassoon Infant Std" panose="020B0503020103030203" pitchFamily="34" charset="0"/>
              </a:rPr>
              <a:t>nym</a:t>
            </a:r>
            <a:r>
              <a:rPr lang="en-GB">
                <a:latin typeface="Sassoon Infant Std" panose="020B0503020103030203" pitchFamily="34" charset="0"/>
              </a:rPr>
              <a:t> means name.</a:t>
            </a:r>
          </a:p>
        </p:txBody>
      </p:sp>
      <p:graphicFrame>
        <p:nvGraphicFramePr>
          <p:cNvPr id="3" name="Table 3">
            <a:extLst>
              <a:ext uri="{FF2B5EF4-FFF2-40B4-BE49-F238E27FC236}">
                <a16:creationId xmlns:a16="http://schemas.microsoft.com/office/drawing/2014/main" id="{0328BC52-B824-44D2-9EE8-809B4A637D60}"/>
              </a:ext>
            </a:extLst>
          </p:cNvPr>
          <p:cNvGraphicFramePr>
            <a:graphicFrameLocks noGrp="1" noDrilldown="1" noMove="1" noResize="1"/>
          </p:cNvGraphicFramePr>
          <p:nvPr>
            <p:extLst>
              <p:ext uri="{D42A27DB-BD31-4B8C-83A1-F6EECF244321}">
                <p14:modId xmlns:p14="http://schemas.microsoft.com/office/powerpoint/2010/main" val="3580601883"/>
              </p:ext>
            </p:extLst>
          </p:nvPr>
        </p:nvGraphicFramePr>
        <p:xfrm>
          <a:off x="949406" y="2055301"/>
          <a:ext cx="10293189" cy="360761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77189">
                  <a:extLst>
                    <a:ext uri="{9D8B030D-6E8A-4147-A177-3AD203B41FA5}">
                      <a16:colId xmlns:a16="http://schemas.microsoft.com/office/drawing/2014/main" val="784735102"/>
                    </a:ext>
                  </a:extLst>
                </a:gridCol>
                <a:gridCol w="8316000">
                  <a:extLst>
                    <a:ext uri="{9D8B030D-6E8A-4147-A177-3AD203B41FA5}">
                      <a16:colId xmlns:a16="http://schemas.microsoft.com/office/drawing/2014/main" val="3976774369"/>
                    </a:ext>
                  </a:extLst>
                </a:gridCol>
              </a:tblGrid>
              <a:tr h="563697">
                <a:tc>
                  <a:txBody>
                    <a:bodyPr/>
                    <a:lstStyle/>
                    <a:p>
                      <a:r>
                        <a:rPr lang="en-GB" sz="2800" b="1">
                          <a:latin typeface="Sassoon Infant Std"/>
                        </a:rPr>
                        <a:t>Word</a:t>
                      </a:r>
                    </a:p>
                  </a:txBody>
                  <a:tcPr anchor="ctr">
                    <a:solidFill>
                      <a:srgbClr val="F3E8F8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800" b="1">
                          <a:latin typeface="Sassoon Infant Std"/>
                        </a:rPr>
                        <a:t>Meaning</a:t>
                      </a:r>
                    </a:p>
                  </a:txBody>
                  <a:tcPr anchor="ctr">
                    <a:solidFill>
                      <a:srgbClr val="F3E8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72087256"/>
                  </a:ext>
                </a:extLst>
              </a:tr>
              <a:tr h="648000">
                <a:tc>
                  <a:txBody>
                    <a:bodyPr/>
                    <a:lstStyle/>
                    <a:p>
                      <a:r>
                        <a:rPr lang="en-GB" sz="2800" dirty="0">
                          <a:latin typeface="Sassoon Infant Std"/>
                        </a:rPr>
                        <a:t>syno</a:t>
                      </a:r>
                      <a:r>
                        <a:rPr lang="en-GB" sz="2800" b="1" dirty="0">
                          <a:latin typeface="Sassoon Infant Std"/>
                        </a:rPr>
                        <a:t>nym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2600" dirty="0">
                          <a:latin typeface="Sassoon Infant Std"/>
                        </a:rPr>
                        <a:t>a word that means the same as (or is similar in meaning to) another word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34106333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r>
                        <a:rPr lang="en-GB" sz="2800">
                          <a:latin typeface="Sassoon Infant Std"/>
                        </a:rPr>
                        <a:t>anto</a:t>
                      </a:r>
                      <a:r>
                        <a:rPr lang="en-GB" sz="2800" b="1">
                          <a:latin typeface="Sassoon Infant Std"/>
                        </a:rPr>
                        <a:t>nym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2600" dirty="0">
                          <a:latin typeface="Sassoon Infant Std"/>
                        </a:rPr>
                        <a:t>a word opposite in meaning to another word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728877739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r>
                        <a:rPr lang="en-GB" sz="2800" b="0" dirty="0">
                          <a:latin typeface="Sassoon Infant Std"/>
                        </a:rPr>
                        <a:t>pseudo</a:t>
                      </a:r>
                      <a:r>
                        <a:rPr lang="en-GB" sz="2800" b="1" dirty="0">
                          <a:latin typeface="Sassoon Infant Std"/>
                        </a:rPr>
                        <a:t>nym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2600" dirty="0">
                          <a:latin typeface="Sassoon Infant Std" panose="020B0503020103030203" pitchFamily="34" charset="0"/>
                        </a:rPr>
                        <a:t>a fictitious name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24347127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r>
                        <a:rPr lang="en-GB" sz="2800" b="0">
                          <a:latin typeface="Sassoon Infant Std"/>
                        </a:rPr>
                        <a:t>ano</a:t>
                      </a:r>
                      <a:r>
                        <a:rPr lang="en-GB" sz="2800" b="1">
                          <a:latin typeface="Sassoon Infant Std"/>
                        </a:rPr>
                        <a:t>nym</a:t>
                      </a:r>
                      <a:r>
                        <a:rPr lang="en-GB" sz="2800" b="0">
                          <a:latin typeface="Sassoon Infant Std"/>
                        </a:rPr>
                        <a:t>ous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2600" dirty="0">
                          <a:latin typeface="Sassoon Infant Std" panose="020B0503020103030203" pitchFamily="34" charset="0"/>
                        </a:rPr>
                        <a:t>not identified by name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26048333"/>
                  </a:ext>
                </a:extLst>
              </a:tr>
            </a:tbl>
          </a:graphicData>
        </a:graphic>
      </p:graphicFrame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523D78F-BA00-4459-9F5D-758262A3E2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88784" y="6547709"/>
            <a:ext cx="2743200" cy="365125"/>
          </a:xfrm>
        </p:spPr>
        <p:txBody>
          <a:bodyPr/>
          <a:lstStyle/>
          <a:p>
            <a:fld id="{85F5F187-0A7A-4C96-B2CA-F959221F3456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117548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119030-30D9-4D39-BDCB-63B43F1215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latin typeface="Sassoon Infant Std" panose="020B0503020103030203" pitchFamily="34" charset="0"/>
              </a:rPr>
              <a:t>Word match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D47460-5FD3-4312-8DF8-60A39D5204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16706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en-GB" sz="3200">
                <a:latin typeface="Sassoon Infant Std" panose="020B0503020103030203" pitchFamily="34" charset="0"/>
              </a:rPr>
              <a:t>Match each word to the correct definition.</a:t>
            </a:r>
          </a:p>
          <a:p>
            <a:pPr marL="0" indent="0">
              <a:buNone/>
            </a:pPr>
            <a:endParaRPr lang="en-GB"/>
          </a:p>
          <a:p>
            <a:pPr marL="0" indent="0">
              <a:buNone/>
            </a:pPr>
            <a:endParaRPr lang="en-GB"/>
          </a:p>
        </p:txBody>
      </p:sp>
      <p:graphicFrame>
        <p:nvGraphicFramePr>
          <p:cNvPr id="6" name="Table 6">
            <a:extLst>
              <a:ext uri="{FF2B5EF4-FFF2-40B4-BE49-F238E27FC236}">
                <a16:creationId xmlns:a16="http://schemas.microsoft.com/office/drawing/2014/main" id="{79C9DD62-C36F-47F6-9EBB-CD4B9FA432F9}"/>
              </a:ext>
            </a:extLst>
          </p:cNvPr>
          <p:cNvGraphicFramePr>
            <a:graphicFrameLocks noGrp="1" noDrilldown="1" noMove="1" noResize="1"/>
          </p:cNvGraphicFramePr>
          <p:nvPr>
            <p:extLst>
              <p:ext uri="{D42A27DB-BD31-4B8C-83A1-F6EECF244321}">
                <p14:modId xmlns:p14="http://schemas.microsoft.com/office/powerpoint/2010/main" val="3646268278"/>
              </p:ext>
            </p:extLst>
          </p:nvPr>
        </p:nvGraphicFramePr>
        <p:xfrm>
          <a:off x="948000" y="2177764"/>
          <a:ext cx="10296000" cy="41188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16000">
                  <a:extLst>
                    <a:ext uri="{9D8B030D-6E8A-4147-A177-3AD203B41FA5}">
                      <a16:colId xmlns:a16="http://schemas.microsoft.com/office/drawing/2014/main" val="3166813158"/>
                    </a:ext>
                  </a:extLst>
                </a:gridCol>
                <a:gridCol w="1368000">
                  <a:extLst>
                    <a:ext uri="{9D8B030D-6E8A-4147-A177-3AD203B41FA5}">
                      <a16:colId xmlns:a16="http://schemas.microsoft.com/office/drawing/2014/main" val="70888470"/>
                    </a:ext>
                  </a:extLst>
                </a:gridCol>
                <a:gridCol w="6912000">
                  <a:extLst>
                    <a:ext uri="{9D8B030D-6E8A-4147-A177-3AD203B41FA5}">
                      <a16:colId xmlns:a16="http://schemas.microsoft.com/office/drawing/2014/main" val="3638271074"/>
                    </a:ext>
                  </a:extLst>
                </a:gridCol>
              </a:tblGrid>
              <a:tr h="648000">
                <a:tc>
                  <a:txBody>
                    <a:bodyPr/>
                    <a:lstStyle/>
                    <a:p>
                      <a:pPr algn="ctr"/>
                      <a:r>
                        <a:rPr lang="en-GB" sz="2800">
                          <a:latin typeface="Sassoon Infant Std"/>
                        </a:rPr>
                        <a:t>synonym</a:t>
                      </a: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F3E8F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dirty="0">
                          <a:latin typeface="Sassoon Infant Std"/>
                        </a:rPr>
                        <a:t>a fictitious name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43825493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/>
                      <a:endParaRPr lang="en-GB" sz="1000"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dirty="0"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04072480"/>
                  </a:ext>
                </a:extLst>
              </a:tr>
              <a:tr h="64800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Sassoon Infant Std"/>
                        </a:rPr>
                        <a:t>anonymous</a:t>
                      </a: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F3E8F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0" i="0" u="none" strike="noStrike" noProof="0" dirty="0">
                          <a:latin typeface="Sassoon Infant Std"/>
                        </a:rPr>
                        <a:t>a word opposite in meaning to another word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64321901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pPr algn="ctr"/>
                      <a:endParaRPr lang="en-GB" sz="1000"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dirty="0"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1472603"/>
                  </a:ext>
                </a:extLst>
              </a:tr>
              <a:tr h="64800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Sassoon Infant Std"/>
                        </a:rPr>
                        <a:t>antonym</a:t>
                      </a: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F3E8F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dirty="0">
                          <a:latin typeface="Sassoon Infant Std"/>
                        </a:rPr>
                        <a:t>not identified by name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71828585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pPr algn="ctr"/>
                      <a:endParaRPr lang="en-GB" sz="1000" dirty="0"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dirty="0"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00594178"/>
                  </a:ext>
                </a:extLst>
              </a:tr>
              <a:tr h="648000">
                <a:tc>
                  <a:txBody>
                    <a:bodyPr/>
                    <a:lstStyle/>
                    <a:p>
                      <a:pPr algn="ctr"/>
                      <a:r>
                        <a:rPr lang="en-GB" sz="2800">
                          <a:latin typeface="Sassoon Infant Std"/>
                        </a:rPr>
                        <a:t>pseudonym</a:t>
                      </a: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F3E8F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500" b="0" i="0" u="none" strike="noStrike" noProof="0" dirty="0">
                          <a:latin typeface="Sassoon Infant Std"/>
                        </a:rPr>
                        <a:t>a word that means the same as</a:t>
                      </a: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500" b="0" i="0" u="none" strike="noStrike" noProof="0" dirty="0">
                          <a:latin typeface="Sassoon Infant Std"/>
                        </a:rPr>
                        <a:t>(or is similar in meaning to) another word</a:t>
                      </a:r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2963290"/>
                  </a:ext>
                </a:extLst>
              </a:tr>
            </a:tbl>
          </a:graphicData>
        </a:graphic>
      </p:graphicFrame>
      <p:sp>
        <p:nvSpPr>
          <p:cNvPr id="5" name="Slide Number Placeholder 3">
            <a:extLst>
              <a:ext uri="{FF2B5EF4-FFF2-40B4-BE49-F238E27FC236}">
                <a16:creationId xmlns:a16="http://schemas.microsoft.com/office/drawing/2014/main" id="{A7D4FCEF-D43F-4B03-956D-040BA47DC0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88784" y="6547709"/>
            <a:ext cx="2743200" cy="365125"/>
          </a:xfrm>
        </p:spPr>
        <p:txBody>
          <a:bodyPr/>
          <a:lstStyle/>
          <a:p>
            <a:fld id="{85F5F187-0A7A-4C96-B2CA-F959221F3456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00866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4B2143-5722-4D81-B194-D2927115F7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766219"/>
            <a:ext cx="10515600" cy="1325563"/>
          </a:xfrm>
        </p:spPr>
        <p:txBody>
          <a:bodyPr/>
          <a:lstStyle/>
          <a:p>
            <a:pPr algn="ctr"/>
            <a:r>
              <a:rPr lang="en-GB">
                <a:latin typeface="Sassoon Infant Std" panose="020B0503020103030203" pitchFamily="34" charset="0"/>
              </a:rPr>
              <a:t>Week 2, Session 2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2FE886A-B6F3-431B-8BEF-360B992C71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5F187-0A7A-4C96-B2CA-F959221F3456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308081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69E8B0C8-B337-4312-B413-C1C6AD2BAA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3652" y="365125"/>
            <a:ext cx="10515600" cy="1325563"/>
          </a:xfrm>
        </p:spPr>
        <p:txBody>
          <a:bodyPr/>
          <a:lstStyle/>
          <a:p>
            <a:r>
              <a:rPr lang="en-GB">
                <a:latin typeface="Sassoon Infant Std" panose="020B0503020103030203" pitchFamily="34" charset="0"/>
              </a:rPr>
              <a:t>Revisit – statutory words </a:t>
            </a:r>
          </a:p>
        </p:txBody>
      </p:sp>
      <p:sp>
        <p:nvSpPr>
          <p:cNvPr id="10" name="Slide Number Placeholder 2">
            <a:extLst>
              <a:ext uri="{FF2B5EF4-FFF2-40B4-BE49-F238E27FC236}">
                <a16:creationId xmlns:a16="http://schemas.microsoft.com/office/drawing/2014/main" id="{D2C09DE6-14A0-477D-BBFD-834EB9D2A9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88784" y="6547709"/>
            <a:ext cx="2743200" cy="365125"/>
          </a:xfrm>
        </p:spPr>
        <p:txBody>
          <a:bodyPr/>
          <a:lstStyle/>
          <a:p>
            <a:fld id="{85F5F187-0A7A-4C96-B2CA-F959221F3456}" type="slidenum">
              <a:rPr lang="en-GB" smtClean="0"/>
              <a:t>23</a:t>
            </a:fld>
            <a:endParaRPr lang="en-GB"/>
          </a:p>
        </p:txBody>
      </p:sp>
      <p:sp>
        <p:nvSpPr>
          <p:cNvPr id="6" name="Speech Bubble: Rectangle with Corners Rounded 5">
            <a:extLst>
              <a:ext uri="{FF2B5EF4-FFF2-40B4-BE49-F238E27FC236}">
                <a16:creationId xmlns:a16="http://schemas.microsoft.com/office/drawing/2014/main" id="{116CAF58-CDCC-2EAD-A6E9-CA17E8E1C344}"/>
              </a:ext>
            </a:extLst>
          </p:cNvPr>
          <p:cNvSpPr/>
          <p:nvPr/>
        </p:nvSpPr>
        <p:spPr>
          <a:xfrm>
            <a:off x="6837532" y="2401791"/>
            <a:ext cx="4500000" cy="2793630"/>
          </a:xfrm>
          <a:prstGeom prst="wedgeRoundRectCallout">
            <a:avLst/>
          </a:prstGeom>
          <a:noFill/>
          <a:ln w="38100">
            <a:solidFill>
              <a:srgbClr val="6D2D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>
                <a:solidFill>
                  <a:schemeClr val="tx1"/>
                </a:solidFill>
                <a:latin typeface="Sassoon Infant Std" panose="020B0503020103030203" pitchFamily="34" charset="0"/>
              </a:rPr>
              <a:t>What were the tricky parts?</a:t>
            </a:r>
          </a:p>
          <a:p>
            <a:pPr algn="ctr"/>
            <a:endParaRPr lang="en-GB" sz="3600">
              <a:solidFill>
                <a:schemeClr val="tx1"/>
              </a:solidFill>
              <a:latin typeface="Sassoon Infant Std" panose="020B0503020103030203" pitchFamily="34" charset="0"/>
            </a:endParaRPr>
          </a:p>
          <a:p>
            <a:pPr algn="ctr"/>
            <a:r>
              <a:rPr lang="en-GB" sz="2800">
                <a:solidFill>
                  <a:schemeClr val="tx1"/>
                </a:solidFill>
                <a:latin typeface="Sassoon Infant Std" panose="020B0503020103030203" pitchFamily="34" charset="0"/>
              </a:rPr>
              <a:t>What clues did you use?</a:t>
            </a:r>
          </a:p>
        </p:txBody>
      </p:sp>
      <p:graphicFrame>
        <p:nvGraphicFramePr>
          <p:cNvPr id="7" name="Table 4">
            <a:extLst>
              <a:ext uri="{FF2B5EF4-FFF2-40B4-BE49-F238E27FC236}">
                <a16:creationId xmlns:a16="http://schemas.microsoft.com/office/drawing/2014/main" id="{C294B3D1-3176-2C34-1AE5-59A7683510CC}"/>
              </a:ext>
            </a:extLst>
          </p:cNvPr>
          <p:cNvGraphicFramePr>
            <a:graphicFrameLocks noGrp="1" noDrilldown="1" noMove="1" noResize="1"/>
          </p:cNvGraphicFramePr>
          <p:nvPr>
            <p:extLst>
              <p:ext uri="{D42A27DB-BD31-4B8C-83A1-F6EECF244321}">
                <p14:modId xmlns:p14="http://schemas.microsoft.com/office/powerpoint/2010/main" val="2817704836"/>
              </p:ext>
            </p:extLst>
          </p:nvPr>
        </p:nvGraphicFramePr>
        <p:xfrm>
          <a:off x="947652" y="2401791"/>
          <a:ext cx="5364000" cy="278381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682000">
                  <a:extLst>
                    <a:ext uri="{9D8B030D-6E8A-4147-A177-3AD203B41FA5}">
                      <a16:colId xmlns:a16="http://schemas.microsoft.com/office/drawing/2014/main" val="2038574774"/>
                    </a:ext>
                  </a:extLst>
                </a:gridCol>
                <a:gridCol w="2682000">
                  <a:extLst>
                    <a:ext uri="{9D8B030D-6E8A-4147-A177-3AD203B41FA5}">
                      <a16:colId xmlns:a16="http://schemas.microsoft.com/office/drawing/2014/main" val="1760075132"/>
                    </a:ext>
                  </a:extLst>
                </a:gridCol>
              </a:tblGrid>
              <a:tr h="538603">
                <a:tc gridSpan="2">
                  <a:txBody>
                    <a:bodyPr/>
                    <a:lstStyle/>
                    <a:p>
                      <a:pPr algn="ctr"/>
                      <a:r>
                        <a:rPr lang="en-GB" sz="2800" b="1">
                          <a:latin typeface="Sassoon Infant Std" panose="020B0503020103030203" pitchFamily="34" charset="0"/>
                        </a:rPr>
                        <a:t>Words</a:t>
                      </a:r>
                    </a:p>
                  </a:txBody>
                  <a:tcPr anchor="ctr">
                    <a:solidFill>
                      <a:srgbClr val="F3E8F8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2800" b="1"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solidFill>
                      <a:srgbClr val="F3E8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0780958"/>
                  </a:ext>
                </a:extLst>
              </a:tr>
              <a:tr h="561304">
                <a:tc>
                  <a:txBody>
                    <a:bodyPr/>
                    <a:lstStyle/>
                    <a:p>
                      <a:r>
                        <a:rPr lang="en-GB" sz="2800">
                          <a:latin typeface="Sassoon Infant Std" panose="020B0503020103030203" pitchFamily="34" charset="0"/>
                        </a:rPr>
                        <a:t>accident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>
                          <a:latin typeface="Sassoon Infant Std" panose="020B0503020103030203" pitchFamily="34" charset="0"/>
                        </a:rPr>
                        <a:t>ordinary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61219214"/>
                  </a:ext>
                </a:extLst>
              </a:tr>
              <a:tr h="561304">
                <a:tc>
                  <a:txBody>
                    <a:bodyPr/>
                    <a:lstStyle/>
                    <a:p>
                      <a:r>
                        <a:rPr lang="en-GB" sz="2800">
                          <a:latin typeface="Sassoon Infant Std" panose="020B0503020103030203" pitchFamily="34" charset="0"/>
                        </a:rPr>
                        <a:t>probably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2800">
                          <a:latin typeface="Sassoon Infant Std" panose="020B0503020103030203" pitchFamily="34" charset="0"/>
                        </a:rPr>
                        <a:t>occasionally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83269144"/>
                  </a:ext>
                </a:extLst>
              </a:tr>
              <a:tr h="561304">
                <a:tc>
                  <a:txBody>
                    <a:bodyPr/>
                    <a:lstStyle/>
                    <a:p>
                      <a:r>
                        <a:rPr lang="en-GB" sz="2800">
                          <a:latin typeface="Sassoon Infant Std" panose="020B0503020103030203" pitchFamily="34" charset="0"/>
                        </a:rPr>
                        <a:t>arrive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latin typeface="Sassoon Infant Std" panose="020B0503020103030203" pitchFamily="34" charset="0"/>
                        </a:rPr>
                        <a:t>eight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5003533"/>
                  </a:ext>
                </a:extLst>
              </a:tr>
              <a:tr h="56130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>
                          <a:latin typeface="Sassoon Infant Std" panose="020B0503020103030203" pitchFamily="34" charset="0"/>
                        </a:rPr>
                        <a:t>knowledge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2800" dirty="0">
                          <a:latin typeface="Sassoon Infant Std" panose="020B0503020103030203" pitchFamily="34" charset="0"/>
                        </a:rPr>
                        <a:t>caught</a:t>
                      </a:r>
                      <a:endParaRPr lang="en-GB" dirty="0">
                        <a:latin typeface="Sassoon Infant Std" panose="020B0503020103030203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35710393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7433447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BC268442-8E96-49BD-949B-FEAD3C89F7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04" y="365125"/>
            <a:ext cx="10515600" cy="1325563"/>
          </a:xfrm>
        </p:spPr>
        <p:txBody>
          <a:bodyPr/>
          <a:lstStyle/>
          <a:p>
            <a:r>
              <a:rPr lang="en-GB">
                <a:latin typeface="Sassoon Infant Std" panose="020B0503020103030203" pitchFamily="34" charset="0"/>
              </a:rPr>
              <a:t>Revisit – statutory words </a:t>
            </a:r>
          </a:p>
        </p:txBody>
      </p:sp>
      <p:sp>
        <p:nvSpPr>
          <p:cNvPr id="19" name="Content Placeholder 2">
            <a:extLst>
              <a:ext uri="{FF2B5EF4-FFF2-40B4-BE49-F238E27FC236}">
                <a16:creationId xmlns:a16="http://schemas.microsoft.com/office/drawing/2014/main" id="{EA4D1D0B-4AB3-4B27-8DE1-F120A1305B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7203" y="1690922"/>
            <a:ext cx="10515600" cy="4379769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GB">
                <a:latin typeface="Sassoon Infant Std" panose="020B0503020103030203" pitchFamily="34" charset="0"/>
              </a:rPr>
              <a:t>How many other linking words can you find?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>
                <a:latin typeface="Sassoon Infant Std" panose="020B0503020103030203" pitchFamily="34" charset="0"/>
              </a:rPr>
              <a:t>Look at these examples and then create your own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>
                <a:latin typeface="Sassoon Infant Std" panose="020B0503020103030203" pitchFamily="34" charset="0"/>
              </a:rPr>
              <a:t>using these words. </a:t>
            </a:r>
          </a:p>
          <a:p>
            <a:pPr marL="0" indent="0">
              <a:lnSpc>
                <a:spcPct val="100000"/>
              </a:lnSpc>
              <a:buNone/>
            </a:pPr>
            <a:endParaRPr lang="en-GB" sz="3200">
              <a:latin typeface="Sassoon Infant Std" panose="020B0503020103030203" pitchFamily="34" charset="0"/>
            </a:endParaRPr>
          </a:p>
          <a:p>
            <a:pPr marL="0" indent="0">
              <a:lnSpc>
                <a:spcPct val="100000"/>
              </a:lnSpc>
              <a:buNone/>
            </a:pPr>
            <a:endParaRPr lang="en-GB" sz="3200">
              <a:latin typeface="Sassoon Infant Std" panose="020B0503020103030203" pitchFamily="34" charset="0"/>
            </a:endParaRPr>
          </a:p>
          <a:p>
            <a:pPr marL="0" indent="0">
              <a:lnSpc>
                <a:spcPct val="100000"/>
              </a:lnSpc>
              <a:buNone/>
            </a:pPr>
            <a:endParaRPr lang="en-GB" sz="3200">
              <a:latin typeface="Sassoon Infant Std" panose="020B0503020103030203" pitchFamily="34" charset="0"/>
            </a:endParaRPr>
          </a:p>
          <a:p>
            <a:pPr marL="0" indent="0">
              <a:lnSpc>
                <a:spcPct val="100000"/>
              </a:lnSpc>
              <a:buNone/>
            </a:pPr>
            <a:endParaRPr lang="en-GB">
              <a:latin typeface="Sassoon Infant Std" panose="020B0503020103030203" pitchFamily="34" charset="0"/>
            </a:endParaRPr>
          </a:p>
          <a:p>
            <a:pPr marL="0" indent="0">
              <a:lnSpc>
                <a:spcPct val="100000"/>
              </a:lnSpc>
              <a:buNone/>
            </a:pPr>
            <a:endParaRPr lang="en-GB">
              <a:latin typeface="Sassoon Infant Std" panose="020B0503020103030203" pitchFamily="34" charset="0"/>
            </a:endParaRPr>
          </a:p>
          <a:p>
            <a:pPr marL="0" indent="0">
              <a:buNone/>
            </a:pPr>
            <a:endParaRPr lang="en-GB">
              <a:latin typeface="Sassoon Infant Std" panose="020B0503020103030203" pitchFamily="34" charset="0"/>
            </a:endParaRPr>
          </a:p>
        </p:txBody>
      </p:sp>
      <p:sp>
        <p:nvSpPr>
          <p:cNvPr id="20" name="Slide Number Placeholder 1">
            <a:extLst>
              <a:ext uri="{FF2B5EF4-FFF2-40B4-BE49-F238E27FC236}">
                <a16:creationId xmlns:a16="http://schemas.microsoft.com/office/drawing/2014/main" id="{1F74F1B0-F1DC-4341-AD73-181024F96A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88784" y="6547709"/>
            <a:ext cx="2743200" cy="365125"/>
          </a:xfrm>
        </p:spPr>
        <p:txBody>
          <a:bodyPr/>
          <a:lstStyle/>
          <a:p>
            <a:fld id="{85F5F187-0A7A-4C96-B2CA-F959221F3456}" type="slidenum">
              <a:rPr lang="en-GB" smtClean="0"/>
              <a:t>24</a:t>
            </a:fld>
            <a:endParaRPr lang="en-GB"/>
          </a:p>
        </p:txBody>
      </p:sp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id="{94EF5F82-4037-4653-A146-B4CDD109D54E}"/>
              </a:ext>
            </a:extLst>
          </p:cNvPr>
          <p:cNvGraphicFramePr>
            <a:graphicFrameLocks noGrp="1" noDrilldown="1" noMove="1" noResize="1"/>
          </p:cNvGraphicFramePr>
          <p:nvPr>
            <p:extLst>
              <p:ext uri="{D42A27DB-BD31-4B8C-83A1-F6EECF244321}">
                <p14:modId xmlns:p14="http://schemas.microsoft.com/office/powerpoint/2010/main" val="2939618227"/>
              </p:ext>
            </p:extLst>
          </p:nvPr>
        </p:nvGraphicFramePr>
        <p:xfrm>
          <a:off x="9625799" y="779601"/>
          <a:ext cx="1803600" cy="26781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03600">
                  <a:extLst>
                    <a:ext uri="{9D8B030D-6E8A-4147-A177-3AD203B41FA5}">
                      <a16:colId xmlns:a16="http://schemas.microsoft.com/office/drawing/2014/main" val="203857477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800" b="1">
                          <a:latin typeface="Sassoon Infant Std" panose="020B0503020103030203" pitchFamily="34" charset="0"/>
                        </a:rPr>
                        <a:t>Words</a:t>
                      </a:r>
                    </a:p>
                  </a:txBody>
                  <a:tcPr anchor="ctr">
                    <a:solidFill>
                      <a:srgbClr val="F3E8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0780958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r>
                        <a:rPr lang="en-GB" sz="2800">
                          <a:latin typeface="Sassoon Infant Std" panose="020B0503020103030203" pitchFamily="34" charset="0"/>
                        </a:rPr>
                        <a:t>complete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61219214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r>
                        <a:rPr lang="en-GB" sz="2800" dirty="0">
                          <a:latin typeface="Sassoon Infant Std" panose="020B0503020103030203" pitchFamily="34" charset="0"/>
                        </a:rPr>
                        <a:t>accident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83269144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r>
                        <a:rPr lang="en-GB" sz="2800">
                          <a:latin typeface="Sassoon Infant Std" panose="020B0503020103030203" pitchFamily="34" charset="0"/>
                        </a:rPr>
                        <a:t>eight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5003533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r>
                        <a:rPr lang="en-GB" sz="2800" dirty="0">
                          <a:latin typeface="Sassoon Infant Std" panose="020B0503020103030203" pitchFamily="34" charset="0"/>
                        </a:rPr>
                        <a:t>arrive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357103933"/>
                  </a:ext>
                </a:extLst>
              </a:tr>
            </a:tbl>
          </a:graphicData>
        </a:graphic>
      </p:graphicFrame>
      <p:graphicFrame>
        <p:nvGraphicFramePr>
          <p:cNvPr id="22" name="Diagram 21">
            <a:extLst>
              <a:ext uri="{FF2B5EF4-FFF2-40B4-BE49-F238E27FC236}">
                <a16:creationId xmlns:a16="http://schemas.microsoft.com/office/drawing/2014/main" id="{8197475F-3D5E-41BE-B294-54EE6A2A681B}"/>
              </a:ext>
            </a:extLst>
          </p:cNvPr>
          <p:cNvGraphicFramePr>
            <a:graphicFrameLocks noGrp="1" noDrilldown="1" noMove="1" noResize="1"/>
          </p:cNvGraphicFramePr>
          <p:nvPr>
            <p:extLst>
              <p:ext uri="{D42A27DB-BD31-4B8C-83A1-F6EECF244321}">
                <p14:modId xmlns:p14="http://schemas.microsoft.com/office/powerpoint/2010/main" val="1025451499"/>
              </p:ext>
            </p:extLst>
          </p:nvPr>
        </p:nvGraphicFramePr>
        <p:xfrm>
          <a:off x="753076" y="3593524"/>
          <a:ext cx="4073236" cy="26781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23" name="Diagram 22">
            <a:extLst>
              <a:ext uri="{FF2B5EF4-FFF2-40B4-BE49-F238E27FC236}">
                <a16:creationId xmlns:a16="http://schemas.microsoft.com/office/drawing/2014/main" id="{CC0DEE78-37F3-4C03-ACEB-0C59DD388258}"/>
              </a:ext>
            </a:extLst>
          </p:cNvPr>
          <p:cNvGraphicFramePr>
            <a:graphicFrameLocks noGrp="1" noDrilldown="1" noMove="1" noResize="1"/>
          </p:cNvGraphicFramePr>
          <p:nvPr>
            <p:extLst>
              <p:ext uri="{D42A27DB-BD31-4B8C-83A1-F6EECF244321}">
                <p14:modId xmlns:p14="http://schemas.microsoft.com/office/powerpoint/2010/main" val="2896954260"/>
              </p:ext>
            </p:extLst>
          </p:nvPr>
        </p:nvGraphicFramePr>
        <p:xfrm>
          <a:off x="5207394" y="3002636"/>
          <a:ext cx="6224154" cy="389803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  <p:extLst>
      <p:ext uri="{BB962C8B-B14F-4D97-AF65-F5344CB8AC3E}">
        <p14:creationId xmlns:p14="http://schemas.microsoft.com/office/powerpoint/2010/main" val="370114612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E8249D04-D082-46D7-B357-AB64C56E88BC}"/>
              </a:ext>
            </a:extLst>
          </p:cNvPr>
          <p:cNvSpPr txBox="1">
            <a:spLocks/>
          </p:cNvSpPr>
          <p:nvPr/>
        </p:nvSpPr>
        <p:spPr>
          <a:xfrm>
            <a:off x="838200" y="1655891"/>
            <a:ext cx="10918554" cy="15840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None/>
            </a:pPr>
            <a:r>
              <a:rPr lang="en-GB" sz="3200" dirty="0">
                <a:latin typeface="Sassoon Infant Std" panose="020B0503020103030203" pitchFamily="34" charset="0"/>
              </a:rPr>
              <a:t>Listen to each sentence and write it down, concentrating on the tricky parts in each of the target words.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sz="3200" dirty="0">
                <a:latin typeface="Sassoon Infant Std" panose="020B0503020103030203" pitchFamily="34" charset="0"/>
              </a:rPr>
              <a:t>Punctuate your sentences correctly.</a:t>
            </a:r>
            <a:endParaRPr lang="en-GB" dirty="0">
              <a:latin typeface="Sassoon Infant Std" panose="020B0503020103030203" pitchFamily="34" charset="0"/>
            </a:endParaRP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A75F9445-2024-451B-B49E-AAB294A312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04" y="365125"/>
            <a:ext cx="10515600" cy="1325563"/>
          </a:xfrm>
        </p:spPr>
        <p:txBody>
          <a:bodyPr/>
          <a:lstStyle/>
          <a:p>
            <a:r>
              <a:rPr lang="en-GB">
                <a:latin typeface="Sassoon Infant Std" panose="020B0503020103030203" pitchFamily="34" charset="0"/>
              </a:rPr>
              <a:t>Revisit – statutory words </a:t>
            </a:r>
          </a:p>
        </p:txBody>
      </p:sp>
      <p:sp>
        <p:nvSpPr>
          <p:cNvPr id="12" name="Slide Number Placeholder 2">
            <a:extLst>
              <a:ext uri="{FF2B5EF4-FFF2-40B4-BE49-F238E27FC236}">
                <a16:creationId xmlns:a16="http://schemas.microsoft.com/office/drawing/2014/main" id="{C9529323-C725-4903-9FAD-C19D47B288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88784" y="6547709"/>
            <a:ext cx="2743200" cy="365125"/>
          </a:xfrm>
        </p:spPr>
        <p:txBody>
          <a:bodyPr/>
          <a:lstStyle/>
          <a:p>
            <a:fld id="{85F5F187-0A7A-4C96-B2CA-F959221F3456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393760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Table 2">
            <a:extLst>
              <a:ext uri="{FF2B5EF4-FFF2-40B4-BE49-F238E27FC236}">
                <a16:creationId xmlns:a16="http://schemas.microsoft.com/office/drawing/2014/main" id="{8162D660-51BC-4970-B436-32BB231602FF}"/>
              </a:ext>
            </a:extLst>
          </p:cNvPr>
          <p:cNvGraphicFramePr>
            <a:graphicFrameLocks noGrp="1" noDrilldown="1" noMove="1" noResize="1"/>
          </p:cNvGraphicFramePr>
          <p:nvPr>
            <p:extLst>
              <p:ext uri="{D42A27DB-BD31-4B8C-83A1-F6EECF244321}">
                <p14:modId xmlns:p14="http://schemas.microsoft.com/office/powerpoint/2010/main" val="1128901198"/>
              </p:ext>
            </p:extLst>
          </p:nvPr>
        </p:nvGraphicFramePr>
        <p:xfrm>
          <a:off x="838200" y="3007211"/>
          <a:ext cx="10224000" cy="3024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84000">
                  <a:extLst>
                    <a:ext uri="{9D8B030D-6E8A-4147-A177-3AD203B41FA5}">
                      <a16:colId xmlns:a16="http://schemas.microsoft.com/office/drawing/2014/main" val="2315342140"/>
                    </a:ext>
                  </a:extLst>
                </a:gridCol>
                <a:gridCol w="6840000">
                  <a:extLst>
                    <a:ext uri="{9D8B030D-6E8A-4147-A177-3AD203B41FA5}">
                      <a16:colId xmlns:a16="http://schemas.microsoft.com/office/drawing/2014/main" val="3914603918"/>
                    </a:ext>
                  </a:extLst>
                </a:gridCol>
              </a:tblGrid>
              <a:tr h="1800000">
                <a:tc>
                  <a:txBody>
                    <a:bodyPr/>
                    <a:lstStyle/>
                    <a:p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Sentence 1</a:t>
                      </a:r>
                    </a:p>
                  </a:txBody>
                  <a:tcPr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I </a:t>
                      </a:r>
                      <a:r>
                        <a:rPr lang="en-GB" sz="3200" b="0" u="sng" dirty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occasionally</a:t>
                      </a:r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 check my </a:t>
                      </a:r>
                      <a:r>
                        <a:rPr lang="en-GB" sz="3200" b="0" u="sng" dirty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height</a:t>
                      </a:r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 although it is difficult to do by myself.</a:t>
                      </a:r>
                    </a:p>
                  </a:txBody>
                  <a:tcPr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77844949"/>
                  </a:ext>
                </a:extLst>
              </a:tr>
              <a:tr h="12240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b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Sentence 2</a:t>
                      </a:r>
                    </a:p>
                  </a:txBody>
                  <a:tcPr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It was a wonderful </a:t>
                      </a:r>
                      <a:r>
                        <a:rPr lang="en-GB" sz="3200" b="0" u="sng" dirty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surprise</a:t>
                      </a:r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 to work for such an </a:t>
                      </a:r>
                      <a:r>
                        <a:rPr lang="en-GB" sz="3200" b="0" u="sng" dirty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important</a:t>
                      </a:r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 business.</a:t>
                      </a:r>
                    </a:p>
                  </a:txBody>
                  <a:tcPr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49128072"/>
                  </a:ext>
                </a:extLst>
              </a:tr>
            </a:tbl>
          </a:graphicData>
        </a:graphic>
      </p:graphicFrame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E8249D04-D082-46D7-B357-AB64C56E88BC}"/>
              </a:ext>
            </a:extLst>
          </p:cNvPr>
          <p:cNvSpPr txBox="1">
            <a:spLocks/>
          </p:cNvSpPr>
          <p:nvPr/>
        </p:nvSpPr>
        <p:spPr>
          <a:xfrm>
            <a:off x="828675" y="1655891"/>
            <a:ext cx="10918554" cy="15840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None/>
            </a:pPr>
            <a:r>
              <a:rPr lang="en-GB" sz="3200" dirty="0">
                <a:latin typeface="Sassoon Infant Std" panose="020B0503020103030203" pitchFamily="34" charset="0"/>
              </a:rPr>
              <a:t>Check each sentence for correct spelling and punctuation.</a:t>
            </a:r>
            <a:endParaRPr lang="en-GB" sz="2000" dirty="0">
              <a:latin typeface="Sassoon Infant Std" panose="020B0503020103030203" pitchFamily="34" charset="0"/>
            </a:endParaRP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A75F9445-2024-451B-B49E-AAB294A312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04" y="365125"/>
            <a:ext cx="10515600" cy="1325563"/>
          </a:xfrm>
        </p:spPr>
        <p:txBody>
          <a:bodyPr/>
          <a:lstStyle/>
          <a:p>
            <a:r>
              <a:rPr lang="en-GB">
                <a:latin typeface="Sassoon Infant Std" panose="020B0503020103030203" pitchFamily="34" charset="0"/>
              </a:rPr>
              <a:t>Revisit – statutory words </a:t>
            </a:r>
          </a:p>
        </p:txBody>
      </p:sp>
      <p:sp>
        <p:nvSpPr>
          <p:cNvPr id="12" name="Slide Number Placeholder 2">
            <a:extLst>
              <a:ext uri="{FF2B5EF4-FFF2-40B4-BE49-F238E27FC236}">
                <a16:creationId xmlns:a16="http://schemas.microsoft.com/office/drawing/2014/main" id="{C9529323-C725-4903-9FAD-C19D47B288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88784" y="6547709"/>
            <a:ext cx="2743200" cy="365125"/>
          </a:xfrm>
        </p:spPr>
        <p:txBody>
          <a:bodyPr/>
          <a:lstStyle/>
          <a:p>
            <a:fld id="{85F5F187-0A7A-4C96-B2CA-F959221F3456}" type="slidenum">
              <a:rPr lang="en-GB" smtClean="0"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412257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4B2143-5722-4D81-B194-D2927115F7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766219"/>
            <a:ext cx="10515600" cy="1325563"/>
          </a:xfrm>
        </p:spPr>
        <p:txBody>
          <a:bodyPr/>
          <a:lstStyle/>
          <a:p>
            <a:pPr algn="ctr">
              <a:lnSpc>
                <a:spcPct val="100000"/>
              </a:lnSpc>
            </a:pPr>
            <a:r>
              <a:rPr lang="en-GB">
                <a:latin typeface="Sassoon Infant Std" panose="020B0503020103030203" pitchFamily="34" charset="0"/>
              </a:rPr>
              <a:t>Week 2, Session 3</a:t>
            </a:r>
            <a:br>
              <a:rPr lang="en-GB">
                <a:latin typeface="Sassoon Infant Std" panose="020B0503020103030203" pitchFamily="34" charset="0"/>
              </a:rPr>
            </a:br>
            <a:r>
              <a:rPr lang="en-GB" sz="3350">
                <a:latin typeface="Sassoon Infant Std" panose="020B0503020103030203" pitchFamily="34" charset="0"/>
              </a:rPr>
              <a:t>(within a writing lesson)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AD1F564-2101-489A-9932-C17567F3B0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5F187-0A7A-4C96-B2CA-F959221F3456}" type="slidenum">
              <a:rPr lang="en-GB" smtClean="0"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361713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ABA567B5-1180-4C8C-8D81-0C21DA29AB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04" y="365125"/>
            <a:ext cx="10515600" cy="1325563"/>
          </a:xfrm>
        </p:spPr>
        <p:txBody>
          <a:bodyPr/>
          <a:lstStyle/>
          <a:p>
            <a:r>
              <a:rPr lang="en-GB">
                <a:latin typeface="Sassoon Infant Std" panose="020B0503020103030203" pitchFamily="34" charset="0"/>
              </a:rPr>
              <a:t>Complete the sentence</a:t>
            </a:r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86330060-B759-46DE-9DC3-ED4030731BCF}"/>
              </a:ext>
            </a:extLst>
          </p:cNvPr>
          <p:cNvGraphicFramePr>
            <a:graphicFrameLocks noGrp="1" noDrilldown="1" noMove="1" noResize="1"/>
          </p:cNvGraphicFramePr>
          <p:nvPr>
            <p:extLst>
              <p:ext uri="{D42A27DB-BD31-4B8C-83A1-F6EECF244321}">
                <p14:modId xmlns:p14="http://schemas.microsoft.com/office/powerpoint/2010/main" val="2955800552"/>
              </p:ext>
            </p:extLst>
          </p:nvPr>
        </p:nvGraphicFramePr>
        <p:xfrm>
          <a:off x="838199" y="2234099"/>
          <a:ext cx="10671430" cy="388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9430">
                  <a:extLst>
                    <a:ext uri="{9D8B030D-6E8A-4147-A177-3AD203B41FA5}">
                      <a16:colId xmlns:a16="http://schemas.microsoft.com/office/drawing/2014/main" val="1891990631"/>
                    </a:ext>
                  </a:extLst>
                </a:gridCol>
                <a:gridCol w="8388000">
                  <a:extLst>
                    <a:ext uri="{9D8B030D-6E8A-4147-A177-3AD203B41FA5}">
                      <a16:colId xmlns:a16="http://schemas.microsoft.com/office/drawing/2014/main" val="804084562"/>
                    </a:ext>
                  </a:extLst>
                </a:gridCol>
                <a:gridCol w="1764000">
                  <a:extLst>
                    <a:ext uri="{9D8B030D-6E8A-4147-A177-3AD203B41FA5}">
                      <a16:colId xmlns:a16="http://schemas.microsoft.com/office/drawing/2014/main" val="2021363813"/>
                    </a:ext>
                  </a:extLst>
                </a:gridCol>
              </a:tblGrid>
              <a:tr h="648000">
                <a:tc>
                  <a:txBody>
                    <a:bodyPr/>
                    <a:lstStyle/>
                    <a:p>
                      <a:r>
                        <a:rPr lang="en-GB" sz="2400" b="0">
                          <a:solidFill>
                            <a:schemeClr val="tx1"/>
                          </a:solidFill>
                          <a:latin typeface="Sassoon Infant Std"/>
                        </a:rPr>
                        <a:t>1.</a:t>
                      </a:r>
                    </a:p>
                  </a:txBody>
                  <a:tcPr anchor="ctr">
                    <a:lnL w="12700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100000"/>
                        </a:lnSpc>
                        <a:spcBef>
                          <a:spcPts val="400"/>
                        </a:spcBef>
                        <a:buFont typeface="+mj-lt"/>
                        <a:buNone/>
                      </a:pPr>
                      <a:r>
                        <a:rPr lang="en-GB" sz="2400" b="0">
                          <a:solidFill>
                            <a:schemeClr val="tx1"/>
                          </a:solidFill>
                          <a:latin typeface="Sassoon Infant Std"/>
                        </a:rPr>
                        <a:t>I tried to ___________ what had happened but it was hard.</a:t>
                      </a:r>
                    </a:p>
                  </a:txBody>
                  <a:tcPr anchor="ctr">
                    <a:lnL w="12700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6D2D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400" b="0" u="none">
                          <a:solidFill>
                            <a:schemeClr val="tx1"/>
                          </a:solidFill>
                          <a:latin typeface="Sassoon Infant Std"/>
                        </a:rPr>
                        <a:t>weight</a:t>
                      </a:r>
                    </a:p>
                  </a:txBody>
                  <a:tcPr anchor="ctr">
                    <a:lnL w="38100" cap="flat" cmpd="sng" algn="ctr">
                      <a:solidFill>
                        <a:srgbClr val="6D2D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6D2D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6D2D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29417802"/>
                  </a:ext>
                </a:extLst>
              </a:tr>
              <a:tr h="648000">
                <a:tc>
                  <a:txBody>
                    <a:bodyPr/>
                    <a:lstStyle/>
                    <a:p>
                      <a:r>
                        <a:rPr lang="en-GB" sz="2400" b="0">
                          <a:solidFill>
                            <a:schemeClr val="tx1"/>
                          </a:solidFill>
                          <a:latin typeface="Sassoon Infant Std"/>
                        </a:rPr>
                        <a:t>2.</a:t>
                      </a:r>
                    </a:p>
                  </a:txBody>
                  <a:tcPr anchor="ctr">
                    <a:lnL w="12700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400" b="0">
                          <a:solidFill>
                            <a:schemeClr val="tx1"/>
                          </a:solidFill>
                          <a:latin typeface="Sassoon Infant Std"/>
                        </a:rPr>
                        <a:t>He organised the books on three ___________ shelves.</a:t>
                      </a:r>
                    </a:p>
                  </a:txBody>
                  <a:tcPr anchor="ctr">
                    <a:lnL w="12700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6D2D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400" b="0" u="none">
                          <a:solidFill>
                            <a:schemeClr val="tx1"/>
                          </a:solidFill>
                          <a:latin typeface="Sassoon Infant Std"/>
                        </a:rPr>
                        <a:t>surprise</a:t>
                      </a:r>
                    </a:p>
                  </a:txBody>
                  <a:tcPr anchor="ctr">
                    <a:lnL w="38100" cap="flat" cmpd="sng" algn="ctr">
                      <a:solidFill>
                        <a:srgbClr val="6D2D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6D2D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68131319"/>
                  </a:ext>
                </a:extLst>
              </a:tr>
              <a:tr h="648000">
                <a:tc>
                  <a:txBody>
                    <a:bodyPr/>
                    <a:lstStyle/>
                    <a:p>
                      <a:r>
                        <a:rPr lang="en-GB" sz="2400" b="0">
                          <a:solidFill>
                            <a:schemeClr val="tx1"/>
                          </a:solidFill>
                          <a:latin typeface="Sassoon Infant Std"/>
                        </a:rPr>
                        <a:t>3.</a:t>
                      </a:r>
                    </a:p>
                  </a:txBody>
                  <a:tcPr anchor="ctr">
                    <a:lnL w="12700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100000"/>
                        </a:lnSpc>
                        <a:spcBef>
                          <a:spcPts val="400"/>
                        </a:spcBef>
                        <a:buFont typeface="+mj-lt"/>
                        <a:buNone/>
                      </a:pPr>
                      <a:r>
                        <a:rPr lang="en-GB" sz="2400" b="0">
                          <a:solidFill>
                            <a:schemeClr val="tx1"/>
                          </a:solidFill>
                          <a:latin typeface="Sassoon Infant Std"/>
                        </a:rPr>
                        <a:t>It was a real ___________ to win the award!</a:t>
                      </a:r>
                      <a:endParaRPr lang="en-GB" sz="2400">
                        <a:latin typeface="Sassoon Infant Std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6D2D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400" b="0" u="none">
                          <a:solidFill>
                            <a:schemeClr val="tx1"/>
                          </a:solidFill>
                          <a:latin typeface="Sassoon Infant Std"/>
                        </a:rPr>
                        <a:t>accidentally</a:t>
                      </a:r>
                    </a:p>
                  </a:txBody>
                  <a:tcPr anchor="ctr">
                    <a:lnL w="38100" cap="flat" cmpd="sng" algn="ctr">
                      <a:solidFill>
                        <a:srgbClr val="6D2D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6D2D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24102406"/>
                  </a:ext>
                </a:extLst>
              </a:tr>
              <a:tr h="648000">
                <a:tc>
                  <a:txBody>
                    <a:bodyPr/>
                    <a:lstStyle/>
                    <a:p>
                      <a:r>
                        <a:rPr lang="en-GB" sz="2400" b="0">
                          <a:solidFill>
                            <a:schemeClr val="tx1"/>
                          </a:solidFill>
                          <a:latin typeface="Sassoon Infant Std"/>
                        </a:rPr>
                        <a:t>4.</a:t>
                      </a:r>
                    </a:p>
                  </a:txBody>
                  <a:tcPr anchor="ctr">
                    <a:lnL w="12700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We checked the kittens were the right ___________ for their age.</a:t>
                      </a:r>
                      <a:endParaRPr lang="en-GB" sz="2400"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6D2D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400" b="0" u="none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describe</a:t>
                      </a:r>
                    </a:p>
                  </a:txBody>
                  <a:tcPr anchor="ctr">
                    <a:lnL w="38100" cap="flat" cmpd="sng" algn="ctr">
                      <a:solidFill>
                        <a:srgbClr val="6D2D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6D2D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1995223"/>
                  </a:ext>
                </a:extLst>
              </a:tr>
              <a:tr h="648000">
                <a:tc>
                  <a:txBody>
                    <a:bodyPr/>
                    <a:lstStyle/>
                    <a:p>
                      <a:r>
                        <a:rPr lang="en-GB" sz="2400" b="0">
                          <a:solidFill>
                            <a:schemeClr val="tx1"/>
                          </a:solidFill>
                          <a:latin typeface="Sassoon Infant Std"/>
                        </a:rPr>
                        <a:t>5.</a:t>
                      </a:r>
                    </a:p>
                  </a:txBody>
                  <a:tcPr anchor="ctr">
                    <a:lnL w="12700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Sassoon Infant Std"/>
                        </a:rPr>
                        <a:t>The goalie sprinted ___________ to try to stop the ball.</a:t>
                      </a:r>
                      <a:endParaRPr lang="en-GB" sz="2400" dirty="0">
                        <a:latin typeface="Sassoon Infant Std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6D2D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400" b="0" u="none">
                          <a:solidFill>
                            <a:schemeClr val="tx1"/>
                          </a:solidFill>
                          <a:latin typeface="Sassoon Infant Std"/>
                        </a:rPr>
                        <a:t>separate</a:t>
                      </a:r>
                    </a:p>
                  </a:txBody>
                  <a:tcPr anchor="ctr">
                    <a:lnL w="38100" cap="flat" cmpd="sng" algn="ctr">
                      <a:solidFill>
                        <a:srgbClr val="6D2D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6D2D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58631051"/>
                  </a:ext>
                </a:extLst>
              </a:tr>
              <a:tr h="648000">
                <a:tc>
                  <a:txBody>
                    <a:bodyPr/>
                    <a:lstStyle/>
                    <a:p>
                      <a:r>
                        <a:rPr lang="en-GB" sz="2400" b="0">
                          <a:solidFill>
                            <a:schemeClr val="tx1"/>
                          </a:solidFill>
                          <a:latin typeface="Sassoon Infant Std"/>
                        </a:rPr>
                        <a:t>6.</a:t>
                      </a:r>
                    </a:p>
                  </a:txBody>
                  <a:tcPr anchor="ctr">
                    <a:lnL w="12700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I ___________ dropped my favourite mug and it broke.</a:t>
                      </a:r>
                      <a:endParaRPr lang="en-GB" sz="2400"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6D2D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400" b="0" u="none" dirty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forwards</a:t>
                      </a:r>
                    </a:p>
                  </a:txBody>
                  <a:tcPr anchor="ctr">
                    <a:lnL w="38100" cap="flat" cmpd="sng" algn="ctr">
                      <a:solidFill>
                        <a:srgbClr val="6D2D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6D2D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6D2D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24872017"/>
                  </a:ext>
                </a:extLst>
              </a:tr>
            </a:tbl>
          </a:graphicData>
        </a:graphic>
      </p:graphicFrame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24AD0BD1-CF97-4342-A827-6A2FAE2800F3}"/>
              </a:ext>
            </a:extLst>
          </p:cNvPr>
          <p:cNvSpPr txBox="1">
            <a:spLocks/>
          </p:cNvSpPr>
          <p:nvPr/>
        </p:nvSpPr>
        <p:spPr>
          <a:xfrm>
            <a:off x="838199" y="1482811"/>
            <a:ext cx="10584000" cy="56241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400"/>
              </a:spcBef>
              <a:buFont typeface="Arial" panose="020B0604020202020204" pitchFamily="34" charset="0"/>
              <a:buNone/>
            </a:pPr>
            <a:r>
              <a:rPr lang="en-GB">
                <a:latin typeface="Sassoon Infant Std" panose="020B0503020103030203" pitchFamily="34" charset="0"/>
              </a:rPr>
              <a:t>Choose the correct word from the box to complete each sentence below.</a:t>
            </a:r>
          </a:p>
          <a:p>
            <a:pPr marL="360000" indent="-396000">
              <a:lnSpc>
                <a:spcPct val="100000"/>
              </a:lnSpc>
              <a:spcBef>
                <a:spcPts val="400"/>
              </a:spcBef>
              <a:buFont typeface="+mj-lt"/>
              <a:buAutoNum type="arabicPeriod"/>
            </a:pPr>
            <a:endParaRPr lang="en-GB">
              <a:latin typeface="Sassoon Infant Std" panose="020B0503020103030203" pitchFamily="34" charset="0"/>
            </a:endParaRPr>
          </a:p>
          <a:p>
            <a:pPr marL="0" indent="0">
              <a:lnSpc>
                <a:spcPct val="100000"/>
              </a:lnSpc>
              <a:spcBef>
                <a:spcPts val="400"/>
              </a:spcBef>
              <a:buFont typeface="Arial" panose="020B0604020202020204" pitchFamily="34" charset="0"/>
              <a:buNone/>
            </a:pPr>
            <a:r>
              <a:rPr lang="en-GB">
                <a:latin typeface="Sassoon Infant Std" panose="020B0503020103030203" pitchFamily="34" charset="0"/>
              </a:rPr>
              <a:t> </a:t>
            </a:r>
          </a:p>
        </p:txBody>
      </p:sp>
      <p:sp>
        <p:nvSpPr>
          <p:cNvPr id="6" name="Slide Number Placeholder 3">
            <a:extLst>
              <a:ext uri="{FF2B5EF4-FFF2-40B4-BE49-F238E27FC236}">
                <a16:creationId xmlns:a16="http://schemas.microsoft.com/office/drawing/2014/main" id="{942F4C8E-6095-4776-A74B-A0F73E1656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88784" y="6547709"/>
            <a:ext cx="2743200" cy="365125"/>
          </a:xfrm>
        </p:spPr>
        <p:txBody>
          <a:bodyPr/>
          <a:lstStyle/>
          <a:p>
            <a:fld id="{85F5F187-0A7A-4C96-B2CA-F959221F3456}" type="slidenum">
              <a:rPr lang="en-GB" smtClean="0"/>
              <a:t>28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500552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Light, Lamp, Spotlight, Electricity">
            <a:extLst>
              <a:ext uri="{FF2B5EF4-FFF2-40B4-BE49-F238E27FC236}">
                <a16:creationId xmlns:a16="http://schemas.microsoft.com/office/drawing/2014/main" id="{2378563A-2729-4EE3-BC6C-59A8DE36B0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9710" y="505008"/>
            <a:ext cx="2214622" cy="23530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E555130-B46C-426F-9115-01E001F55063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2031600" y="3445329"/>
            <a:ext cx="4064400" cy="864000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lstStyle/>
          <a:p>
            <a:pPr algn="ctr"/>
            <a:r>
              <a:rPr lang="en-GB" sz="2400" b="1">
                <a:latin typeface="Sassoon Infant Std" panose="020B0503020103030203" pitchFamily="34" charset="0"/>
              </a:rPr>
              <a:t>Statutory words that I have spelt correctly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209048E-2A3F-4E95-8E32-D44CFCA49ED9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6096000" y="3445329"/>
            <a:ext cx="4064400" cy="864000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lstStyle/>
          <a:p>
            <a:pPr algn="ctr"/>
            <a:r>
              <a:rPr lang="en-GB" sz="2400" b="1">
                <a:latin typeface="Sassoon Infant Std" panose="020B0503020103030203" pitchFamily="34" charset="0"/>
              </a:rPr>
              <a:t>Statutory words that I have spelt incorrectly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30FA2C8-BE1B-4123-A018-0753886C3E94}"/>
              </a:ext>
            </a:extLst>
          </p:cNvPr>
          <p:cNvSpPr txBox="1"/>
          <p:nvPr/>
        </p:nvSpPr>
        <p:spPr>
          <a:xfrm>
            <a:off x="838200" y="1526108"/>
            <a:ext cx="6093618" cy="16414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800" marR="0" lvl="0" indent="-5148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GB" sz="2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assoon Infant Std" panose="020B0503020103030203" pitchFamily="34" charset="0"/>
                <a:ea typeface="+mn-ea"/>
                <a:cs typeface="+mn-cs"/>
              </a:rPr>
              <a:t>Look at the text on the next slide.</a:t>
            </a:r>
          </a:p>
          <a:p>
            <a:pPr marL="514800" marR="0" lvl="0" indent="-5148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GB" sz="2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assoon Infant Std" panose="020B0503020103030203" pitchFamily="34" charset="0"/>
                <a:ea typeface="+mn-ea"/>
                <a:cs typeface="+mn-cs"/>
              </a:rPr>
              <a:t>Read it backwards.</a:t>
            </a:r>
          </a:p>
          <a:p>
            <a:pPr marL="514800" marR="0" lvl="0" indent="-5148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GB" sz="2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assoon Infant Std" panose="020B0503020103030203" pitchFamily="34" charset="0"/>
                <a:ea typeface="+mn-ea"/>
                <a:cs typeface="+mn-cs"/>
              </a:rPr>
              <a:t>Complete the table.</a:t>
            </a:r>
          </a:p>
        </p:txBody>
      </p:sp>
      <p:sp>
        <p:nvSpPr>
          <p:cNvPr id="7" name="Slide Number Placeholder 3">
            <a:extLst>
              <a:ext uri="{FF2B5EF4-FFF2-40B4-BE49-F238E27FC236}">
                <a16:creationId xmlns:a16="http://schemas.microsoft.com/office/drawing/2014/main" id="{71A6F544-736F-AEA1-4B33-03001C2DCF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88784" y="6547709"/>
            <a:ext cx="2743200" cy="365125"/>
          </a:xfrm>
        </p:spPr>
        <p:txBody>
          <a:bodyPr/>
          <a:lstStyle/>
          <a:p>
            <a:fld id="{85F5F187-0A7A-4C96-B2CA-F959221F3456}" type="slidenum">
              <a:rPr lang="en-GB" smtClean="0"/>
              <a:t>29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643791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5CCB01-EEC2-432B-AB2F-BB16FEA2606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idx="1"/>
          </p:nvPr>
        </p:nvSpPr>
        <p:spPr/>
        <p:txBody>
          <a:bodyPr vert="horz" lIns="91440" tIns="45720" rIns="91440" bIns="45720" rtlCol="0" anchor="t">
            <a:no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dirty="0">
                <a:latin typeface="Sassoon Infant Std"/>
              </a:rPr>
              <a:t>In the summer, I </a:t>
            </a:r>
            <a:r>
              <a:rPr lang="en-GB" u="sng" dirty="0" err="1">
                <a:latin typeface="Sassoon Infant Std"/>
              </a:rPr>
              <a:t>ocassionaly</a:t>
            </a:r>
            <a:r>
              <a:rPr lang="en-GB" dirty="0">
                <a:latin typeface="Sassoon Infant Std"/>
              </a:rPr>
              <a:t> go out in the evening to do my </a:t>
            </a:r>
            <a:r>
              <a:rPr lang="en-GB" u="sng" dirty="0" err="1">
                <a:latin typeface="Sassoon Infant Std"/>
              </a:rPr>
              <a:t>exersise</a:t>
            </a:r>
            <a:r>
              <a:rPr lang="en-GB" dirty="0">
                <a:latin typeface="Sassoon Infant Std"/>
              </a:rPr>
              <a:t> as it is cooler than during the day and I know it is </a:t>
            </a:r>
            <a:r>
              <a:rPr lang="en-GB" u="sng" dirty="0">
                <a:latin typeface="Sassoon Infant Std"/>
              </a:rPr>
              <a:t>important</a:t>
            </a:r>
            <a:r>
              <a:rPr lang="en-GB" dirty="0">
                <a:latin typeface="Sassoon Infant Std"/>
              </a:rPr>
              <a:t> not to overheat. I always try to run at least </a:t>
            </a:r>
            <a:r>
              <a:rPr lang="en-GB" u="sng" dirty="0">
                <a:latin typeface="Sassoon Infant Std"/>
              </a:rPr>
              <a:t>eight</a:t>
            </a:r>
            <a:r>
              <a:rPr lang="en-GB" dirty="0">
                <a:latin typeface="Sassoon Infant Std"/>
              </a:rPr>
              <a:t> laps around the park. Sometimes, my little brother comes with me but he can be a bit </a:t>
            </a:r>
            <a:r>
              <a:rPr lang="en-GB" u="sng" dirty="0" err="1">
                <a:latin typeface="Sassoon Infant Std"/>
              </a:rPr>
              <a:t>norty</a:t>
            </a:r>
            <a:r>
              <a:rPr lang="en-GB" dirty="0">
                <a:latin typeface="Sassoon Infant Std"/>
              </a:rPr>
              <a:t> and tries to trip me up! We have </a:t>
            </a:r>
            <a:r>
              <a:rPr lang="en-GB" u="sng" dirty="0" err="1">
                <a:latin typeface="Sassoon Infant Std"/>
              </a:rPr>
              <a:t>seprate</a:t>
            </a:r>
            <a:r>
              <a:rPr lang="en-GB" dirty="0">
                <a:latin typeface="Sassoon Infant Std"/>
              </a:rPr>
              <a:t> bedrooms at home now as we used to argue too much!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None/>
            </a:pPr>
            <a:endParaRPr lang="en-GB" sz="1800" dirty="0">
              <a:latin typeface="Sassoon Infant Std" panose="020B0503020103030203" pitchFamily="34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dirty="0">
                <a:latin typeface="Sassoon Infant Std"/>
              </a:rPr>
              <a:t>Gina tried to </a:t>
            </a:r>
            <a:r>
              <a:rPr lang="en-GB" u="sng" dirty="0">
                <a:latin typeface="Sassoon Infant Std"/>
              </a:rPr>
              <a:t>describe</a:t>
            </a:r>
            <a:r>
              <a:rPr lang="en-GB" dirty="0">
                <a:latin typeface="Sassoon Infant Std"/>
              </a:rPr>
              <a:t> the </a:t>
            </a:r>
            <a:r>
              <a:rPr lang="en-GB" u="sng" dirty="0">
                <a:latin typeface="Sassoon Infant Std"/>
              </a:rPr>
              <a:t>accident</a:t>
            </a:r>
            <a:r>
              <a:rPr lang="en-GB" dirty="0">
                <a:latin typeface="Sassoon Infant Std"/>
              </a:rPr>
              <a:t> but her </a:t>
            </a:r>
            <a:r>
              <a:rPr lang="en-GB" u="sng" dirty="0" err="1">
                <a:latin typeface="Sassoon Infant Std"/>
              </a:rPr>
              <a:t>nolige</a:t>
            </a:r>
            <a:r>
              <a:rPr lang="en-GB" dirty="0">
                <a:latin typeface="Sassoon Infant Std"/>
              </a:rPr>
              <a:t> of it was limited as she had been on the other side of the park at the time. It had been such an </a:t>
            </a:r>
            <a:r>
              <a:rPr lang="en-GB" u="sng" dirty="0" err="1">
                <a:latin typeface="Sassoon Infant Std"/>
              </a:rPr>
              <a:t>ordinry</a:t>
            </a:r>
            <a:r>
              <a:rPr lang="en-GB" dirty="0">
                <a:latin typeface="Sassoon Infant Std"/>
              </a:rPr>
              <a:t> day until the loud crash made everyone jump! </a:t>
            </a:r>
            <a:endParaRPr lang="en-GB" dirty="0">
              <a:latin typeface="Sassoon Infant Std" panose="020B0503020103030203" pitchFamily="34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None/>
            </a:pPr>
            <a:endParaRPr lang="en-GB" dirty="0">
              <a:latin typeface="Sassoon Infant Std" panose="020B0503020103030203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AD1F564-2101-489A-9932-C17567F3B0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5F187-0A7A-4C96-B2CA-F959221F3456}" type="slidenum">
              <a:rPr lang="en-GB" smtClean="0"/>
              <a:t>30</a:t>
            </a:fld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01CF868-E81B-47FF-BAF2-983BDF825C74}"/>
              </a:ext>
            </a:extLst>
          </p:cNvPr>
          <p:cNvSpPr txBox="1"/>
          <p:nvPr/>
        </p:nvSpPr>
        <p:spPr>
          <a:xfrm>
            <a:off x="838200" y="616350"/>
            <a:ext cx="6093618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GB" sz="4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assoon Infant Std" panose="020B0503020103030203" pitchFamily="34" charset="0"/>
                <a:ea typeface="+mj-ea"/>
                <a:cs typeface="+mj-cs"/>
              </a:rPr>
              <a:t>Spotlight on spelling</a:t>
            </a:r>
            <a:endParaRPr lang="en-GB"/>
          </a:p>
        </p:txBody>
      </p:sp>
      <p:pic>
        <p:nvPicPr>
          <p:cNvPr id="8" name="Picture 2" descr="Light, Lamp, Spotlight, Electricity">
            <a:extLst>
              <a:ext uri="{FF2B5EF4-FFF2-40B4-BE49-F238E27FC236}">
                <a16:creationId xmlns:a16="http://schemas.microsoft.com/office/drawing/2014/main" id="{1810A90C-8D90-4FE2-8386-EB57E632E1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9710" y="505008"/>
            <a:ext cx="2214622" cy="23530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182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IconOverlay xmlns="http://schemas.microsoft.com/sharepoint/v4" xsi:nil="true"/>
    <_dlc_DocId xmlns="0fffdda0-d0a1-498e-84c7-a098070d8ac5">CX2W3MTAWXJ6-1481070092-86329</_dlc_DocId>
    <_dlc_DocIdUrl xmlns="0fffdda0-d0a1-498e-84c7-a098070d8ac5">
      <Url>https://greenfieldseducations.sharepoint.com/sites/CompanyDocuments/_layouts/15/DocIdRedir.aspx?ID=CX2W3MTAWXJ6-1481070092-86329</Url>
      <Description>CX2W3MTAWXJ6-1481070092-86329</Description>
    </_dlc_DocIdUrl>
    <lcf76f155ced4ddcb4097134ff3c332f xmlns="e50e164d-e878-4a21-8599-f81949a164b3">
      <Terms xmlns="http://schemas.microsoft.com/office/infopath/2007/PartnerControls"/>
    </lcf76f155ced4ddcb4097134ff3c332f>
    <TaxCatchAll xmlns="0fffdda0-d0a1-498e-84c7-a098070d8ac5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06F70C8F6452D4FA29D15BE96422302" ma:contentTypeVersion="19" ma:contentTypeDescription="Create a new document." ma:contentTypeScope="" ma:versionID="35397bb22acf86f274957a9dc6650db9">
  <xsd:schema xmlns:xsd="http://www.w3.org/2001/XMLSchema" xmlns:xs="http://www.w3.org/2001/XMLSchema" xmlns:p="http://schemas.microsoft.com/office/2006/metadata/properties" xmlns:ns2="0fffdda0-d0a1-498e-84c7-a098070d8ac5" xmlns:ns3="e50e164d-e878-4a21-8599-f81949a164b3" xmlns:ns4="http://schemas.microsoft.com/sharepoint/v4" targetNamespace="http://schemas.microsoft.com/office/2006/metadata/properties" ma:root="true" ma:fieldsID="b8e16752c16572c7ac9efd0b32043af9" ns2:_="" ns3:_="" ns4:_="">
    <xsd:import namespace="0fffdda0-d0a1-498e-84c7-a098070d8ac5"/>
    <xsd:import namespace="e50e164d-e878-4a21-8599-f81949a164b3"/>
    <xsd:import namespace="http://schemas.microsoft.com/sharepoint/v4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LengthInSeconds" minOccurs="0"/>
                <xsd:element ref="ns2:SharedWithUsers" minOccurs="0"/>
                <xsd:element ref="ns2:SharedWithDetails" minOccurs="0"/>
                <xsd:element ref="ns3:MediaServiceAutoKeyPoints" minOccurs="0"/>
                <xsd:element ref="ns3:MediaServiceKeyPoints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Location" minOccurs="0"/>
                <xsd:element ref="ns4:IconOverlay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fffdda0-d0a1-498e-84c7-a098070d8ac5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7" nillable="true" ma:displayName="Taxonomy Catch All Column" ma:hidden="true" ma:list="{83529536-1daf-43bf-b1eb-a7cacb729900}" ma:internalName="TaxCatchAll" ma:showField="CatchAllData" ma:web="0fffdda0-d0a1-498e-84c7-a098070d8ac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50e164d-e878-4a21-8599-f81949a164b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4" nillable="true" ma:displayName="Length (seconds)" ma:internalName="MediaLengthInSeconds" ma:readOnly="true">
      <xsd:simpleType>
        <xsd:restriction base="dms:Unknown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9" nillable="true" ma:displayName="Tags" ma:internalName="MediaServiceAutoTags" ma:readOnly="true">
      <xsd:simpleType>
        <xsd:restriction base="dms:Text"/>
      </xsd:simple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2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23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6" nillable="true" ma:taxonomy="true" ma:internalName="lcf76f155ced4ddcb4097134ff3c332f" ma:taxonomyFieldName="MediaServiceImageTags" ma:displayName="Image Tags" ma:readOnly="false" ma:fieldId="{5cf76f15-5ced-4ddc-b409-7134ff3c332f}" ma:taxonomyMulti="true" ma:sspId="f5dd45ab-289e-42c9-8b36-d761415f8b3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8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9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4" elementFormDefault="qualified">
    <xsd:import namespace="http://schemas.microsoft.com/office/2006/documentManagement/types"/>
    <xsd:import namespace="http://schemas.microsoft.com/office/infopath/2007/PartnerControls"/>
    <xsd:element name="IconOverlay" ma:index="24" nillable="true" ma:displayName="IconOverlay" ma:hidden="true" ma:internalName="IconOverlay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0099C15-6CFA-4040-B06A-696414531C2C}">
  <ds:schemaRefs>
    <ds:schemaRef ds:uri="http://purl.org/dc/terms/"/>
    <ds:schemaRef ds:uri="0fffdda0-d0a1-498e-84c7-a098070d8ac5"/>
    <ds:schemaRef ds:uri="http://schemas.microsoft.com/office/2006/documentManagement/types"/>
    <ds:schemaRef ds:uri="http://schemas.microsoft.com/sharepoint/v4"/>
    <ds:schemaRef ds:uri="http://purl.org/dc/elements/1.1/"/>
    <ds:schemaRef ds:uri="e50e164d-e878-4a21-8599-f81949a164b3"/>
    <ds:schemaRef ds:uri="http://purl.org/dc/dcmitype/"/>
    <ds:schemaRef ds:uri="http://www.w3.org/XML/1998/namespace"/>
    <ds:schemaRef ds:uri="http://schemas.microsoft.com/office/infopath/2007/PartnerControls"/>
    <ds:schemaRef ds:uri="http://schemas.openxmlformats.org/package/2006/metadata/core-properties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6BBB9A10-D7C0-4794-B65A-275BAF7DE29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fffdda0-d0a1-498e-84c7-a098070d8ac5"/>
    <ds:schemaRef ds:uri="e50e164d-e878-4a21-8599-f81949a164b3"/>
    <ds:schemaRef ds:uri="http://schemas.microsoft.com/sharepoint/v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3C871785-ECCF-4F5C-A312-BEC7C0E1D0EC}">
  <ds:schemaRefs>
    <ds:schemaRef ds:uri="http://schemas.microsoft.com/sharepoint/events"/>
  </ds:schemaRefs>
</ds:datastoreItem>
</file>

<file path=customXml/itemProps4.xml><?xml version="1.0" encoding="utf-8"?>
<ds:datastoreItem xmlns:ds="http://schemas.openxmlformats.org/officeDocument/2006/customXml" ds:itemID="{595D9CB8-6D82-44D5-B145-083823FF3B7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1195</Words>
  <Application>Microsoft Office PowerPoint</Application>
  <PresentationFormat>Widescreen</PresentationFormat>
  <Paragraphs>282</Paragraphs>
  <Slides>30</Slides>
  <Notes>20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5" baseType="lpstr">
      <vt:lpstr>Arial</vt:lpstr>
      <vt:lpstr>Calibri</vt:lpstr>
      <vt:lpstr>Calibri Light</vt:lpstr>
      <vt:lpstr>Sassoon Infant Std</vt:lpstr>
      <vt:lpstr>Office Theme</vt:lpstr>
      <vt:lpstr>CUSP Spelling</vt:lpstr>
      <vt:lpstr>PowerPoint Presentation</vt:lpstr>
      <vt:lpstr>Teacher guidance and possible misconceptions</vt:lpstr>
      <vt:lpstr>Week 1, Session 1</vt:lpstr>
      <vt:lpstr>Statutory words</vt:lpstr>
      <vt:lpstr>What is the tricky part?</vt:lpstr>
      <vt:lpstr>PowerPoint Presentation</vt:lpstr>
      <vt:lpstr>Speed Spell words</vt:lpstr>
      <vt:lpstr>Week 1, Session 2</vt:lpstr>
      <vt:lpstr>Revisit – statutory words</vt:lpstr>
      <vt:lpstr>Dictation</vt:lpstr>
      <vt:lpstr>Dictation</vt:lpstr>
      <vt:lpstr>Week 1, Session 3 (within a writing lesson)</vt:lpstr>
      <vt:lpstr>Reasoning in spelling</vt:lpstr>
      <vt:lpstr>PowerPoint Presentation</vt:lpstr>
      <vt:lpstr>Shine a Light</vt:lpstr>
      <vt:lpstr>Week 2, Session 1</vt:lpstr>
      <vt:lpstr>The root word nym means name.</vt:lpstr>
      <vt:lpstr>Did you identify any of these words?    Complete the table, using a dictionary to look up the word meanings.</vt:lpstr>
      <vt:lpstr>The root word nym means name.</vt:lpstr>
      <vt:lpstr>Word match</vt:lpstr>
      <vt:lpstr>Week 2, Session 2</vt:lpstr>
      <vt:lpstr>Revisit – statutory words </vt:lpstr>
      <vt:lpstr>Revisit – statutory words </vt:lpstr>
      <vt:lpstr>Revisit – statutory words </vt:lpstr>
      <vt:lpstr>Revisit – statutory words </vt:lpstr>
      <vt:lpstr>Week 2, Session 3 (within a writing lesson) </vt:lpstr>
      <vt:lpstr>Complete the sentence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CUSP Spelling</dc:title>
  <dc:creator>Claire Kilgour</dc:creator>
  <cp:lastModifiedBy>Emma Freer (St Barnabas)</cp:lastModifiedBy>
  <cp:revision>2</cp:revision>
  <cp:lastPrinted>2022-05-20T20:54:54Z</cp:lastPrinted>
  <dcterms:created xsi:type="dcterms:W3CDTF">2022-01-24T09:37:20Z</dcterms:created>
  <dcterms:modified xsi:type="dcterms:W3CDTF">2026-04-28T11:45:31Z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0x010100506F70C8F6452D4FA29D15BE96422302</vt:lpwstr>
  </property>
  <property fmtid="{D5CDD505-2E9C-101B-9397-08002B2CF9AE}" pid="3" name="_dlc_DocIdItemGuid">
    <vt:lpwstr>3290e333-b82c-4323-8b6d-13b36f627ba2</vt:lpwstr>
  </property>
  <property fmtid="{D5CDD505-2E9C-101B-9397-08002B2CF9AE}" pid="4" name="MediaServiceImageTags">
    <vt:lpwstr/>
  </property>
</Properties>
</file>